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3"/>
    <p:sldMasterId id="2147483687" r:id="rId4"/>
    <p:sldMasterId id="2147483688" r:id="rId5"/>
    <p:sldMasterId id="2147483690" r:id="rId6"/>
    <p:sldMasterId id="2147483691" r:id="rId7"/>
  </p:sldMasterIdLst>
  <p:notesMasterIdLst>
    <p:notesMasterId r:id="rId19"/>
  </p:notesMasterIdLst>
  <p:sldIdLst>
    <p:sldId id="256" r:id="rId8"/>
    <p:sldId id="257" r:id="rId9"/>
    <p:sldId id="259" r:id="rId10"/>
    <p:sldId id="278" r:id="rId11"/>
    <p:sldId id="285" r:id="rId12"/>
    <p:sldId id="263" r:id="rId13"/>
    <p:sldId id="265" r:id="rId14"/>
    <p:sldId id="266" r:id="rId15"/>
    <p:sldId id="269" r:id="rId16"/>
    <p:sldId id="291" r:id="rId17"/>
    <p:sldId id="277"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1BA140-CA93-4AFA-8839-5D7298A10122}">
  <a:tblStyle styleId="{A51BA140-CA93-4AFA-8839-5D7298A1012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AEBEE"/>
          </a:solidFill>
        </a:fill>
      </a:tcStyle>
    </a:wholeTbl>
    <a:band1H>
      <a:tcTxStyle/>
      <a:tcStyle>
        <a:tcBdr/>
        <a:fill>
          <a:solidFill>
            <a:srgbClr val="D4D5DB"/>
          </a:solidFill>
        </a:fill>
      </a:tcStyle>
    </a:band1H>
    <a:band2H>
      <a:tcTxStyle/>
      <a:tcStyle>
        <a:tcBdr/>
      </a:tcStyle>
    </a:band2H>
    <a:band1V>
      <a:tcTxStyle/>
      <a:tcStyle>
        <a:tcBdr/>
        <a:fill>
          <a:solidFill>
            <a:srgbClr val="D4D5D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555"/>
  </p:normalViewPr>
  <p:slideViewPr>
    <p:cSldViewPr snapToGrid="0">
      <p:cViewPr varScale="1">
        <p:scale>
          <a:sx n="60" d="100"/>
          <a:sy n="60" d="100"/>
        </p:scale>
        <p:origin x="2360" y="184"/>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Master" Target="slideMasters/slideMaster5.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4.xml"/><Relationship Id="rId5"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1325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ce8972da00_0_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g2ce8972da00_0_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5</a:t>
            </a:fld>
            <a:endParaRPr kumimoji="0" lang="en-GB"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15358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0" name="Google Shape;49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cd7a0b000f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cd7a0b000f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Fondo_Imagen_Titular_Blanco">
  <p:cSld name="4_Fondo_Imagen_Titular_Blanco">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76073" y="2574617"/>
            <a:ext cx="9492761"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2"/>
              </a:buClr>
              <a:buSzPts val="54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94341" y="4197813"/>
            <a:ext cx="9474494" cy="10874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5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exto">
  <p:cSld name="2_Texto">
    <p:bg>
      <p:bgPr>
        <a:solidFill>
          <a:schemeClr val="lt1"/>
        </a:solidFill>
        <a:effectLst/>
      </p:bgPr>
    </p:bg>
    <p:spTree>
      <p:nvGrpSpPr>
        <p:cNvPr id="1" name="Shape 172"/>
        <p:cNvGrpSpPr/>
        <p:nvPr/>
      </p:nvGrpSpPr>
      <p:grpSpPr>
        <a:xfrm>
          <a:off x="0" y="0"/>
          <a:ext cx="0" cy="0"/>
          <a:chOff x="0" y="0"/>
          <a:chExt cx="0" cy="0"/>
        </a:xfrm>
      </p:grpSpPr>
      <p:sp>
        <p:nvSpPr>
          <p:cNvPr id="173" name="Google Shape;173;p23"/>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74" name="Google Shape;174;p23"/>
          <p:cNvSpPr txBox="1">
            <a:spLocks noGrp="1"/>
          </p:cNvSpPr>
          <p:nvPr>
            <p:ph type="title"/>
          </p:nvPr>
        </p:nvSpPr>
        <p:spPr>
          <a:xfrm>
            <a:off x="407472" y="609644"/>
            <a:ext cx="11259303"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23"/>
          <p:cNvSpPr txBox="1">
            <a:spLocks noGrp="1"/>
          </p:cNvSpPr>
          <p:nvPr>
            <p:ph type="body" idx="1"/>
          </p:nvPr>
        </p:nvSpPr>
        <p:spPr>
          <a:xfrm>
            <a:off x="413359" y="1745320"/>
            <a:ext cx="5334298"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23"/>
          <p:cNvSpPr txBox="1">
            <a:spLocks noGrp="1"/>
          </p:cNvSpPr>
          <p:nvPr>
            <p:ph type="body" idx="2"/>
          </p:nvPr>
        </p:nvSpPr>
        <p:spPr>
          <a:xfrm>
            <a:off x="413358" y="2461480"/>
            <a:ext cx="11262706" cy="12736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23"/>
          <p:cNvSpPr txBox="1">
            <a:spLocks noGrp="1"/>
          </p:cNvSpPr>
          <p:nvPr>
            <p:ph type="body" idx="3"/>
          </p:nvPr>
        </p:nvSpPr>
        <p:spPr>
          <a:xfrm>
            <a:off x="416760" y="366676"/>
            <a:ext cx="11259303"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8" name="Google Shape;178;p23"/>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exto">
  <p:cSld name="1_Texto">
    <p:bg>
      <p:bgPr>
        <a:solidFill>
          <a:schemeClr val="lt1"/>
        </a:solidFill>
        <a:effectLst/>
      </p:bgPr>
    </p:bg>
    <p:spTree>
      <p:nvGrpSpPr>
        <p:cNvPr id="1" name="Shape 179"/>
        <p:cNvGrpSpPr/>
        <p:nvPr/>
      </p:nvGrpSpPr>
      <p:grpSpPr>
        <a:xfrm>
          <a:off x="0" y="0"/>
          <a:ext cx="0" cy="0"/>
          <a:chOff x="0" y="0"/>
          <a:chExt cx="0" cy="0"/>
        </a:xfrm>
      </p:grpSpPr>
      <p:sp>
        <p:nvSpPr>
          <p:cNvPr id="180" name="Google Shape;180;p24"/>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81" name="Google Shape;181;p24"/>
          <p:cNvSpPr txBox="1">
            <a:spLocks noGrp="1"/>
          </p:cNvSpPr>
          <p:nvPr>
            <p:ph type="title"/>
          </p:nvPr>
        </p:nvSpPr>
        <p:spPr>
          <a:xfrm>
            <a:off x="407473" y="609644"/>
            <a:ext cx="11268590"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2" name="Google Shape;182;p24"/>
          <p:cNvSpPr txBox="1">
            <a:spLocks noGrp="1"/>
          </p:cNvSpPr>
          <p:nvPr>
            <p:ph type="body" idx="1"/>
          </p:nvPr>
        </p:nvSpPr>
        <p:spPr>
          <a:xfrm>
            <a:off x="413359" y="1745320"/>
            <a:ext cx="3704934"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24"/>
          <p:cNvSpPr txBox="1">
            <a:spLocks noGrp="1"/>
          </p:cNvSpPr>
          <p:nvPr>
            <p:ph type="body" idx="2"/>
          </p:nvPr>
        </p:nvSpPr>
        <p:spPr>
          <a:xfrm>
            <a:off x="413358" y="2461480"/>
            <a:ext cx="3704934"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24"/>
          <p:cNvSpPr txBox="1">
            <a:spLocks noGrp="1"/>
          </p:cNvSpPr>
          <p:nvPr>
            <p:ph type="body" idx="3"/>
          </p:nvPr>
        </p:nvSpPr>
        <p:spPr>
          <a:xfrm>
            <a:off x="416761" y="366676"/>
            <a:ext cx="11268591"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5" name="Google Shape;185;p24"/>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exto_Columnas">
  <p:cSld name="3_Texto_Columnas">
    <p:bg>
      <p:bgPr>
        <a:solidFill>
          <a:schemeClr val="lt1"/>
        </a:solidFill>
        <a:effectLst/>
      </p:bgPr>
    </p:bg>
    <p:spTree>
      <p:nvGrpSpPr>
        <p:cNvPr id="1" name="Shape 186"/>
        <p:cNvGrpSpPr/>
        <p:nvPr/>
      </p:nvGrpSpPr>
      <p:grpSpPr>
        <a:xfrm>
          <a:off x="0" y="0"/>
          <a:ext cx="0" cy="0"/>
          <a:chOff x="0" y="0"/>
          <a:chExt cx="0" cy="0"/>
        </a:xfrm>
      </p:grpSpPr>
      <p:sp>
        <p:nvSpPr>
          <p:cNvPr id="187" name="Google Shape;187;p25"/>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88" name="Google Shape;188;p25"/>
          <p:cNvSpPr txBox="1">
            <a:spLocks noGrp="1"/>
          </p:cNvSpPr>
          <p:nvPr>
            <p:ph type="title"/>
          </p:nvPr>
        </p:nvSpPr>
        <p:spPr>
          <a:xfrm>
            <a:off x="409654" y="609644"/>
            <a:ext cx="11257119"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5"/>
          <p:cNvSpPr txBox="1">
            <a:spLocks noGrp="1"/>
          </p:cNvSpPr>
          <p:nvPr>
            <p:ph type="body" idx="1"/>
          </p:nvPr>
        </p:nvSpPr>
        <p:spPr>
          <a:xfrm>
            <a:off x="415541" y="1740662"/>
            <a:ext cx="5320097" cy="13919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25"/>
          <p:cNvSpPr txBox="1">
            <a:spLocks noGrp="1"/>
          </p:cNvSpPr>
          <p:nvPr>
            <p:ph type="body" idx="2"/>
          </p:nvPr>
        </p:nvSpPr>
        <p:spPr>
          <a:xfrm>
            <a:off x="418943" y="366676"/>
            <a:ext cx="11257120"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25"/>
          <p:cNvSpPr txBox="1">
            <a:spLocks noGrp="1"/>
          </p:cNvSpPr>
          <p:nvPr>
            <p:ph type="body" idx="3"/>
          </p:nvPr>
        </p:nvSpPr>
        <p:spPr>
          <a:xfrm>
            <a:off x="415541" y="3176718"/>
            <a:ext cx="5320097" cy="3638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25"/>
          <p:cNvSpPr txBox="1">
            <a:spLocks noGrp="1"/>
          </p:cNvSpPr>
          <p:nvPr>
            <p:ph type="body" idx="4"/>
          </p:nvPr>
        </p:nvSpPr>
        <p:spPr>
          <a:xfrm>
            <a:off x="415541" y="3540538"/>
            <a:ext cx="5320098"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25"/>
          <p:cNvSpPr txBox="1">
            <a:spLocks noGrp="1"/>
          </p:cNvSpPr>
          <p:nvPr>
            <p:ph type="body" idx="5"/>
          </p:nvPr>
        </p:nvSpPr>
        <p:spPr>
          <a:xfrm>
            <a:off x="6350977" y="1740662"/>
            <a:ext cx="5320097" cy="13919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25"/>
          <p:cNvSpPr txBox="1">
            <a:spLocks noGrp="1"/>
          </p:cNvSpPr>
          <p:nvPr>
            <p:ph type="body" idx="6"/>
          </p:nvPr>
        </p:nvSpPr>
        <p:spPr>
          <a:xfrm>
            <a:off x="6350977" y="3176718"/>
            <a:ext cx="5320097" cy="3638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5"/>
          <p:cNvSpPr txBox="1">
            <a:spLocks noGrp="1"/>
          </p:cNvSpPr>
          <p:nvPr>
            <p:ph type="body" idx="7"/>
          </p:nvPr>
        </p:nvSpPr>
        <p:spPr>
          <a:xfrm>
            <a:off x="6350977" y="3540538"/>
            <a:ext cx="5320098"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6" name="Google Shape;196;p25"/>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exto_Enfasis_Fondo_Blanco">
  <p:cSld name="4_Texto_Enfasis_Fondo_Blanco">
    <p:bg>
      <p:bgPr>
        <a:solidFill>
          <a:schemeClr val="lt1"/>
        </a:solidFill>
        <a:effectLst/>
      </p:bgPr>
    </p:bg>
    <p:spTree>
      <p:nvGrpSpPr>
        <p:cNvPr id="1" name="Shape 197"/>
        <p:cNvGrpSpPr/>
        <p:nvPr/>
      </p:nvGrpSpPr>
      <p:grpSpPr>
        <a:xfrm>
          <a:off x="0" y="0"/>
          <a:ext cx="0" cy="0"/>
          <a:chOff x="0" y="0"/>
          <a:chExt cx="0" cy="0"/>
        </a:xfrm>
      </p:grpSpPr>
      <p:sp>
        <p:nvSpPr>
          <p:cNvPr id="198" name="Google Shape;198;p26"/>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99" name="Google Shape;199;p26"/>
          <p:cNvSpPr txBox="1">
            <a:spLocks noGrp="1"/>
          </p:cNvSpPr>
          <p:nvPr>
            <p:ph type="title"/>
          </p:nvPr>
        </p:nvSpPr>
        <p:spPr>
          <a:xfrm>
            <a:off x="390539" y="1479572"/>
            <a:ext cx="9471857" cy="15890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5000"/>
              <a:buFont typeface="Arial"/>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6"/>
          <p:cNvSpPr txBox="1">
            <a:spLocks noGrp="1"/>
          </p:cNvSpPr>
          <p:nvPr>
            <p:ph type="body" idx="1"/>
          </p:nvPr>
        </p:nvSpPr>
        <p:spPr>
          <a:xfrm>
            <a:off x="395599" y="3141663"/>
            <a:ext cx="10923594" cy="20875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59EB2"/>
              </a:buClr>
              <a:buSzPts val="5000"/>
              <a:buFont typeface="Arial"/>
              <a:buNone/>
              <a:defRPr sz="5000" b="1">
                <a:solidFill>
                  <a:srgbClr val="959EB2"/>
                </a:solidFill>
              </a:defRPr>
            </a:lvl1pPr>
            <a:lvl2pPr marL="914400" lvl="1" indent="-228600" algn="l">
              <a:lnSpc>
                <a:spcPct val="90000"/>
              </a:lnSpc>
              <a:spcBef>
                <a:spcPts val="500"/>
              </a:spcBef>
              <a:spcAft>
                <a:spcPts val="0"/>
              </a:spcAft>
              <a:buClr>
                <a:schemeClr val="dk1"/>
              </a:buClr>
              <a:buSzPts val="5000"/>
              <a:buFont typeface="Arial"/>
              <a:buNone/>
              <a:defRPr sz="5000" b="1"/>
            </a:lvl2pPr>
            <a:lvl3pPr marL="1371600" lvl="2" indent="-228600" algn="l">
              <a:lnSpc>
                <a:spcPct val="90000"/>
              </a:lnSpc>
              <a:spcBef>
                <a:spcPts val="500"/>
              </a:spcBef>
              <a:spcAft>
                <a:spcPts val="0"/>
              </a:spcAft>
              <a:buClr>
                <a:schemeClr val="dk1"/>
              </a:buClr>
              <a:buSzPts val="5000"/>
              <a:buFont typeface="Arial"/>
              <a:buNone/>
              <a:defRPr sz="5000" b="1"/>
            </a:lvl3pPr>
            <a:lvl4pPr marL="1828800" lvl="3" indent="-228600" algn="l">
              <a:lnSpc>
                <a:spcPct val="90000"/>
              </a:lnSpc>
              <a:spcBef>
                <a:spcPts val="500"/>
              </a:spcBef>
              <a:spcAft>
                <a:spcPts val="0"/>
              </a:spcAft>
              <a:buClr>
                <a:schemeClr val="dk1"/>
              </a:buClr>
              <a:buSzPts val="5000"/>
              <a:buFont typeface="Arial"/>
              <a:buNone/>
              <a:defRPr sz="5000" b="1"/>
            </a:lvl4pPr>
            <a:lvl5pPr marL="2286000" lvl="4" indent="-228600" algn="l">
              <a:lnSpc>
                <a:spcPct val="90000"/>
              </a:lnSpc>
              <a:spcBef>
                <a:spcPts val="500"/>
              </a:spcBef>
              <a:spcAft>
                <a:spcPts val="0"/>
              </a:spcAft>
              <a:buClr>
                <a:schemeClr val="dk1"/>
              </a:buClr>
              <a:buSzPts val="5000"/>
              <a:buFont typeface="Arial"/>
              <a:buNone/>
              <a:defRPr sz="50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1" name="Google Shape;201;p26"/>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_Texto_Enfasis_Fondo_Azul">
  <p:cSld name="5_Texto_Enfasis_Fondo_Azul">
    <p:bg>
      <p:bgPr>
        <a:solidFill>
          <a:schemeClr val="dk2"/>
        </a:solidFill>
        <a:effectLst/>
      </p:bgPr>
    </p:bg>
    <p:spTree>
      <p:nvGrpSpPr>
        <p:cNvPr id="1" name="Shape 202"/>
        <p:cNvGrpSpPr/>
        <p:nvPr/>
      </p:nvGrpSpPr>
      <p:grpSpPr>
        <a:xfrm>
          <a:off x="0" y="0"/>
          <a:ext cx="0" cy="0"/>
          <a:chOff x="0" y="0"/>
          <a:chExt cx="0" cy="0"/>
        </a:xfrm>
      </p:grpSpPr>
      <p:sp>
        <p:nvSpPr>
          <p:cNvPr id="203" name="Google Shape;203;p27"/>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2"/>
                </a:solidFill>
                <a:latin typeface="Arial"/>
                <a:ea typeface="Arial"/>
                <a:cs typeface="Arial"/>
                <a:sym typeface="Arial"/>
              </a:defRPr>
            </a:lvl1pPr>
            <a:lvl2pPr marL="0" lvl="1" indent="0" algn="r">
              <a:spcBef>
                <a:spcPts val="0"/>
              </a:spcBef>
              <a:buNone/>
              <a:defRPr sz="1000">
                <a:solidFill>
                  <a:schemeClr val="lt2"/>
                </a:solidFill>
                <a:latin typeface="Arial"/>
                <a:ea typeface="Arial"/>
                <a:cs typeface="Arial"/>
                <a:sym typeface="Arial"/>
              </a:defRPr>
            </a:lvl2pPr>
            <a:lvl3pPr marL="0" lvl="2" indent="0" algn="r">
              <a:spcBef>
                <a:spcPts val="0"/>
              </a:spcBef>
              <a:buNone/>
              <a:defRPr sz="1000">
                <a:solidFill>
                  <a:schemeClr val="lt2"/>
                </a:solidFill>
                <a:latin typeface="Arial"/>
                <a:ea typeface="Arial"/>
                <a:cs typeface="Arial"/>
                <a:sym typeface="Arial"/>
              </a:defRPr>
            </a:lvl3pPr>
            <a:lvl4pPr marL="0" lvl="3" indent="0" algn="r">
              <a:spcBef>
                <a:spcPts val="0"/>
              </a:spcBef>
              <a:buNone/>
              <a:defRPr sz="1000">
                <a:solidFill>
                  <a:schemeClr val="lt2"/>
                </a:solidFill>
                <a:latin typeface="Arial"/>
                <a:ea typeface="Arial"/>
                <a:cs typeface="Arial"/>
                <a:sym typeface="Arial"/>
              </a:defRPr>
            </a:lvl4pPr>
            <a:lvl5pPr marL="0" lvl="4" indent="0" algn="r">
              <a:spcBef>
                <a:spcPts val="0"/>
              </a:spcBef>
              <a:buNone/>
              <a:defRPr sz="1000">
                <a:solidFill>
                  <a:schemeClr val="lt2"/>
                </a:solidFill>
                <a:latin typeface="Arial"/>
                <a:ea typeface="Arial"/>
                <a:cs typeface="Arial"/>
                <a:sym typeface="Arial"/>
              </a:defRPr>
            </a:lvl5pPr>
            <a:lvl6pPr marL="0" lvl="5" indent="0" algn="r">
              <a:spcBef>
                <a:spcPts val="0"/>
              </a:spcBef>
              <a:buNone/>
              <a:defRPr sz="1000">
                <a:solidFill>
                  <a:schemeClr val="lt2"/>
                </a:solidFill>
                <a:latin typeface="Arial"/>
                <a:ea typeface="Arial"/>
                <a:cs typeface="Arial"/>
                <a:sym typeface="Arial"/>
              </a:defRPr>
            </a:lvl6pPr>
            <a:lvl7pPr marL="0" lvl="6" indent="0" algn="r">
              <a:spcBef>
                <a:spcPts val="0"/>
              </a:spcBef>
              <a:buNone/>
              <a:defRPr sz="1000">
                <a:solidFill>
                  <a:schemeClr val="lt2"/>
                </a:solidFill>
                <a:latin typeface="Arial"/>
                <a:ea typeface="Arial"/>
                <a:cs typeface="Arial"/>
                <a:sym typeface="Arial"/>
              </a:defRPr>
            </a:lvl7pPr>
            <a:lvl8pPr marL="0" lvl="7" indent="0" algn="r">
              <a:spcBef>
                <a:spcPts val="0"/>
              </a:spcBef>
              <a:buNone/>
              <a:defRPr sz="1000">
                <a:solidFill>
                  <a:schemeClr val="lt2"/>
                </a:solidFill>
                <a:latin typeface="Arial"/>
                <a:ea typeface="Arial"/>
                <a:cs typeface="Arial"/>
                <a:sym typeface="Arial"/>
              </a:defRPr>
            </a:lvl8pPr>
            <a:lvl9pPr marL="0" lvl="8" indent="0" algn="r">
              <a:spcBef>
                <a:spcPts val="0"/>
              </a:spcBef>
              <a:buNone/>
              <a:defRPr sz="1000">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204" name="Google Shape;204;p27"/>
          <p:cNvSpPr txBox="1">
            <a:spLocks noGrp="1"/>
          </p:cNvSpPr>
          <p:nvPr>
            <p:ph type="title"/>
          </p:nvPr>
        </p:nvSpPr>
        <p:spPr>
          <a:xfrm>
            <a:off x="390539" y="1479572"/>
            <a:ext cx="9471857" cy="15890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5000"/>
              <a:buFont typeface="Arial"/>
              <a:buNone/>
              <a:defRPr sz="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7"/>
          <p:cNvSpPr txBox="1">
            <a:spLocks noGrp="1"/>
          </p:cNvSpPr>
          <p:nvPr>
            <p:ph type="body" idx="1"/>
          </p:nvPr>
        </p:nvSpPr>
        <p:spPr>
          <a:xfrm>
            <a:off x="395599" y="3141663"/>
            <a:ext cx="10923594" cy="20875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3C7D3"/>
              </a:buClr>
              <a:buSzPts val="5000"/>
              <a:buFont typeface="Arial"/>
              <a:buNone/>
              <a:defRPr sz="5000" b="1">
                <a:solidFill>
                  <a:srgbClr val="C3C7D3"/>
                </a:solidFill>
              </a:defRPr>
            </a:lvl1pPr>
            <a:lvl2pPr marL="914400" lvl="1" indent="-228600" algn="l">
              <a:lnSpc>
                <a:spcPct val="90000"/>
              </a:lnSpc>
              <a:spcBef>
                <a:spcPts val="500"/>
              </a:spcBef>
              <a:spcAft>
                <a:spcPts val="0"/>
              </a:spcAft>
              <a:buClr>
                <a:schemeClr val="dk1"/>
              </a:buClr>
              <a:buSzPts val="5000"/>
              <a:buFont typeface="Arial"/>
              <a:buNone/>
              <a:defRPr sz="5000" b="1"/>
            </a:lvl2pPr>
            <a:lvl3pPr marL="1371600" lvl="2" indent="-228600" algn="l">
              <a:lnSpc>
                <a:spcPct val="90000"/>
              </a:lnSpc>
              <a:spcBef>
                <a:spcPts val="500"/>
              </a:spcBef>
              <a:spcAft>
                <a:spcPts val="0"/>
              </a:spcAft>
              <a:buClr>
                <a:schemeClr val="dk1"/>
              </a:buClr>
              <a:buSzPts val="5000"/>
              <a:buFont typeface="Arial"/>
              <a:buNone/>
              <a:defRPr sz="5000" b="1"/>
            </a:lvl3pPr>
            <a:lvl4pPr marL="1828800" lvl="3" indent="-228600" algn="l">
              <a:lnSpc>
                <a:spcPct val="90000"/>
              </a:lnSpc>
              <a:spcBef>
                <a:spcPts val="500"/>
              </a:spcBef>
              <a:spcAft>
                <a:spcPts val="0"/>
              </a:spcAft>
              <a:buClr>
                <a:schemeClr val="dk1"/>
              </a:buClr>
              <a:buSzPts val="5000"/>
              <a:buFont typeface="Arial"/>
              <a:buNone/>
              <a:defRPr sz="5000" b="1"/>
            </a:lvl4pPr>
            <a:lvl5pPr marL="2286000" lvl="4" indent="-228600" algn="l">
              <a:lnSpc>
                <a:spcPct val="90000"/>
              </a:lnSpc>
              <a:spcBef>
                <a:spcPts val="500"/>
              </a:spcBef>
              <a:spcAft>
                <a:spcPts val="0"/>
              </a:spcAft>
              <a:buClr>
                <a:schemeClr val="dk1"/>
              </a:buClr>
              <a:buSzPts val="5000"/>
              <a:buFont typeface="Arial"/>
              <a:buNone/>
              <a:defRPr sz="5000" b="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6" name="Google Shape;206;p27"/>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Txt_Imagen_Redonda">
  <p:cSld name="6_Txt_Imagen_Redonda">
    <p:bg>
      <p:bgPr>
        <a:solidFill>
          <a:schemeClr val="lt1"/>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09" name="Google Shape;209;p28"/>
          <p:cNvSpPr txBox="1">
            <a:spLocks noGrp="1"/>
          </p:cNvSpPr>
          <p:nvPr>
            <p:ph type="title"/>
          </p:nvPr>
        </p:nvSpPr>
        <p:spPr>
          <a:xfrm>
            <a:off x="415092" y="609644"/>
            <a:ext cx="5320545"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8"/>
          <p:cNvSpPr txBox="1">
            <a:spLocks noGrp="1"/>
          </p:cNvSpPr>
          <p:nvPr>
            <p:ph type="body" idx="1"/>
          </p:nvPr>
        </p:nvSpPr>
        <p:spPr>
          <a:xfrm>
            <a:off x="420978" y="1745320"/>
            <a:ext cx="4595521"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8"/>
          <p:cNvSpPr txBox="1">
            <a:spLocks noGrp="1"/>
          </p:cNvSpPr>
          <p:nvPr>
            <p:ph type="body" idx="2"/>
          </p:nvPr>
        </p:nvSpPr>
        <p:spPr>
          <a:xfrm>
            <a:off x="420978" y="2461480"/>
            <a:ext cx="4595520" cy="2717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28"/>
          <p:cNvSpPr txBox="1">
            <a:spLocks noGrp="1"/>
          </p:cNvSpPr>
          <p:nvPr>
            <p:ph type="body" idx="3"/>
          </p:nvPr>
        </p:nvSpPr>
        <p:spPr>
          <a:xfrm>
            <a:off x="424381" y="366676"/>
            <a:ext cx="5311257"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28"/>
          <p:cNvSpPr>
            <a:spLocks noGrp="1"/>
          </p:cNvSpPr>
          <p:nvPr>
            <p:ph type="pic" idx="4"/>
          </p:nvPr>
        </p:nvSpPr>
        <p:spPr>
          <a:xfrm>
            <a:off x="5380500" y="556106"/>
            <a:ext cx="5758963" cy="5777127"/>
          </a:xfrm>
          <a:prstGeom prst="ellipse">
            <a:avLst/>
          </a:prstGeom>
          <a:solidFill>
            <a:srgbClr val="E0E2E9"/>
          </a:solidFill>
          <a:ln>
            <a:noFill/>
          </a:ln>
        </p:spPr>
      </p:sp>
      <p:pic>
        <p:nvPicPr>
          <p:cNvPr id="214" name="Google Shape;214;p28"/>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Txt_Imagen_Redonda">
  <p:cSld name="7_Txt_Imagen_Redonda">
    <p:bg>
      <p:bgPr>
        <a:solidFill>
          <a:schemeClr val="lt1"/>
        </a:solidFill>
        <a:effectLst/>
      </p:bgPr>
    </p:bg>
    <p:spTree>
      <p:nvGrpSpPr>
        <p:cNvPr id="1" name="Shape 215"/>
        <p:cNvGrpSpPr/>
        <p:nvPr/>
      </p:nvGrpSpPr>
      <p:grpSpPr>
        <a:xfrm>
          <a:off x="0" y="0"/>
          <a:ext cx="0" cy="0"/>
          <a:chOff x="0" y="0"/>
          <a:chExt cx="0" cy="0"/>
        </a:xfrm>
      </p:grpSpPr>
      <p:sp>
        <p:nvSpPr>
          <p:cNvPr id="216" name="Google Shape;216;p29"/>
          <p:cNvSpPr/>
          <p:nvPr/>
        </p:nvSpPr>
        <p:spPr>
          <a:xfrm>
            <a:off x="5375275" y="549275"/>
            <a:ext cx="5764188" cy="576418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29"/>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18" name="Google Shape;218;p29"/>
          <p:cNvSpPr txBox="1">
            <a:spLocks noGrp="1"/>
          </p:cNvSpPr>
          <p:nvPr>
            <p:ph type="title"/>
          </p:nvPr>
        </p:nvSpPr>
        <p:spPr>
          <a:xfrm>
            <a:off x="415092" y="609644"/>
            <a:ext cx="5320545"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body" idx="1"/>
          </p:nvPr>
        </p:nvSpPr>
        <p:spPr>
          <a:xfrm>
            <a:off x="420978" y="1745320"/>
            <a:ext cx="4595521"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 name="Google Shape;220;p29"/>
          <p:cNvSpPr txBox="1">
            <a:spLocks noGrp="1"/>
          </p:cNvSpPr>
          <p:nvPr>
            <p:ph type="body" idx="2"/>
          </p:nvPr>
        </p:nvSpPr>
        <p:spPr>
          <a:xfrm>
            <a:off x="420978" y="2461480"/>
            <a:ext cx="4595520" cy="27178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9"/>
          <p:cNvSpPr txBox="1">
            <a:spLocks noGrp="1"/>
          </p:cNvSpPr>
          <p:nvPr>
            <p:ph type="body" idx="3"/>
          </p:nvPr>
        </p:nvSpPr>
        <p:spPr>
          <a:xfrm>
            <a:off x="424381" y="366676"/>
            <a:ext cx="5311257"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9"/>
          <p:cNvSpPr>
            <a:spLocks noGrp="1"/>
          </p:cNvSpPr>
          <p:nvPr>
            <p:ph type="pic" idx="4"/>
          </p:nvPr>
        </p:nvSpPr>
        <p:spPr>
          <a:xfrm>
            <a:off x="5380500" y="556107"/>
            <a:ext cx="5746065" cy="5764188"/>
          </a:xfrm>
          <a:prstGeom prst="ellipse">
            <a:avLst/>
          </a:prstGeom>
          <a:solidFill>
            <a:srgbClr val="E0E2E9"/>
          </a:solidFill>
          <a:ln>
            <a:noFill/>
          </a:ln>
        </p:spPr>
      </p:sp>
      <p:pic>
        <p:nvPicPr>
          <p:cNvPr id="223" name="Google Shape;223;p29"/>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8_Txt_Imagen_Redonda_Fondo_Azul">
  <p:cSld name="8_Txt_Imagen_Redonda_Fondo_Azul">
    <p:bg>
      <p:bgPr>
        <a:solidFill>
          <a:schemeClr val="dk2"/>
        </a:solidFill>
        <a:effectLst/>
      </p:bgPr>
    </p:bg>
    <p:spTree>
      <p:nvGrpSpPr>
        <p:cNvPr id="1" name="Shape 224"/>
        <p:cNvGrpSpPr/>
        <p:nvPr/>
      </p:nvGrpSpPr>
      <p:grpSpPr>
        <a:xfrm>
          <a:off x="0" y="0"/>
          <a:ext cx="0" cy="0"/>
          <a:chOff x="0" y="0"/>
          <a:chExt cx="0" cy="0"/>
        </a:xfrm>
      </p:grpSpPr>
      <p:sp>
        <p:nvSpPr>
          <p:cNvPr id="225" name="Google Shape;225;p30"/>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2"/>
                </a:solidFill>
                <a:latin typeface="Arial"/>
                <a:ea typeface="Arial"/>
                <a:cs typeface="Arial"/>
                <a:sym typeface="Arial"/>
              </a:defRPr>
            </a:lvl1pPr>
            <a:lvl2pPr marL="0" lvl="1" indent="0" algn="r">
              <a:spcBef>
                <a:spcPts val="0"/>
              </a:spcBef>
              <a:buNone/>
              <a:defRPr sz="1000">
                <a:solidFill>
                  <a:schemeClr val="lt2"/>
                </a:solidFill>
                <a:latin typeface="Arial"/>
                <a:ea typeface="Arial"/>
                <a:cs typeface="Arial"/>
                <a:sym typeface="Arial"/>
              </a:defRPr>
            </a:lvl2pPr>
            <a:lvl3pPr marL="0" lvl="2" indent="0" algn="r">
              <a:spcBef>
                <a:spcPts val="0"/>
              </a:spcBef>
              <a:buNone/>
              <a:defRPr sz="1000">
                <a:solidFill>
                  <a:schemeClr val="lt2"/>
                </a:solidFill>
                <a:latin typeface="Arial"/>
                <a:ea typeface="Arial"/>
                <a:cs typeface="Arial"/>
                <a:sym typeface="Arial"/>
              </a:defRPr>
            </a:lvl3pPr>
            <a:lvl4pPr marL="0" lvl="3" indent="0" algn="r">
              <a:spcBef>
                <a:spcPts val="0"/>
              </a:spcBef>
              <a:buNone/>
              <a:defRPr sz="1000">
                <a:solidFill>
                  <a:schemeClr val="lt2"/>
                </a:solidFill>
                <a:latin typeface="Arial"/>
                <a:ea typeface="Arial"/>
                <a:cs typeface="Arial"/>
                <a:sym typeface="Arial"/>
              </a:defRPr>
            </a:lvl4pPr>
            <a:lvl5pPr marL="0" lvl="4" indent="0" algn="r">
              <a:spcBef>
                <a:spcPts val="0"/>
              </a:spcBef>
              <a:buNone/>
              <a:defRPr sz="1000">
                <a:solidFill>
                  <a:schemeClr val="lt2"/>
                </a:solidFill>
                <a:latin typeface="Arial"/>
                <a:ea typeface="Arial"/>
                <a:cs typeface="Arial"/>
                <a:sym typeface="Arial"/>
              </a:defRPr>
            </a:lvl5pPr>
            <a:lvl6pPr marL="0" lvl="5" indent="0" algn="r">
              <a:spcBef>
                <a:spcPts val="0"/>
              </a:spcBef>
              <a:buNone/>
              <a:defRPr sz="1000">
                <a:solidFill>
                  <a:schemeClr val="lt2"/>
                </a:solidFill>
                <a:latin typeface="Arial"/>
                <a:ea typeface="Arial"/>
                <a:cs typeface="Arial"/>
                <a:sym typeface="Arial"/>
              </a:defRPr>
            </a:lvl6pPr>
            <a:lvl7pPr marL="0" lvl="6" indent="0" algn="r">
              <a:spcBef>
                <a:spcPts val="0"/>
              </a:spcBef>
              <a:buNone/>
              <a:defRPr sz="1000">
                <a:solidFill>
                  <a:schemeClr val="lt2"/>
                </a:solidFill>
                <a:latin typeface="Arial"/>
                <a:ea typeface="Arial"/>
                <a:cs typeface="Arial"/>
                <a:sym typeface="Arial"/>
              </a:defRPr>
            </a:lvl7pPr>
            <a:lvl8pPr marL="0" lvl="7" indent="0" algn="r">
              <a:spcBef>
                <a:spcPts val="0"/>
              </a:spcBef>
              <a:buNone/>
              <a:defRPr sz="1000">
                <a:solidFill>
                  <a:schemeClr val="lt2"/>
                </a:solidFill>
                <a:latin typeface="Arial"/>
                <a:ea typeface="Arial"/>
                <a:cs typeface="Arial"/>
                <a:sym typeface="Arial"/>
              </a:defRPr>
            </a:lvl8pPr>
            <a:lvl9pPr marL="0" lvl="8" indent="0" algn="r">
              <a:spcBef>
                <a:spcPts val="0"/>
              </a:spcBef>
              <a:buNone/>
              <a:defRPr sz="1000">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226" name="Google Shape;226;p30"/>
          <p:cNvSpPr txBox="1">
            <a:spLocks noGrp="1"/>
          </p:cNvSpPr>
          <p:nvPr>
            <p:ph type="title"/>
          </p:nvPr>
        </p:nvSpPr>
        <p:spPr>
          <a:xfrm>
            <a:off x="415092" y="609644"/>
            <a:ext cx="5320545"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30"/>
          <p:cNvSpPr txBox="1">
            <a:spLocks noGrp="1"/>
          </p:cNvSpPr>
          <p:nvPr>
            <p:ph type="body" idx="1"/>
          </p:nvPr>
        </p:nvSpPr>
        <p:spPr>
          <a:xfrm>
            <a:off x="420978" y="1745320"/>
            <a:ext cx="4595521"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700"/>
              <a:buFont typeface="Arial"/>
              <a:buNone/>
              <a:defRPr b="1">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30"/>
          <p:cNvSpPr txBox="1">
            <a:spLocks noGrp="1"/>
          </p:cNvSpPr>
          <p:nvPr>
            <p:ph type="body" idx="2"/>
          </p:nvPr>
        </p:nvSpPr>
        <p:spPr>
          <a:xfrm>
            <a:off x="420977" y="2461480"/>
            <a:ext cx="4595521"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700"/>
              <a:buFont typeface="Arial"/>
              <a:buNone/>
              <a:defRPr>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30"/>
          <p:cNvSpPr txBox="1">
            <a:spLocks noGrp="1"/>
          </p:cNvSpPr>
          <p:nvPr>
            <p:ph type="body" idx="3"/>
          </p:nvPr>
        </p:nvSpPr>
        <p:spPr>
          <a:xfrm>
            <a:off x="424381" y="366676"/>
            <a:ext cx="5311256"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300"/>
              <a:buFont typeface="Arial"/>
              <a:buNone/>
              <a:defRPr sz="1300" b="1" cap="none">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30"/>
          <p:cNvSpPr>
            <a:spLocks noGrp="1"/>
          </p:cNvSpPr>
          <p:nvPr>
            <p:ph type="pic" idx="4"/>
          </p:nvPr>
        </p:nvSpPr>
        <p:spPr>
          <a:xfrm>
            <a:off x="5380500" y="556106"/>
            <a:ext cx="5758963" cy="5777127"/>
          </a:xfrm>
          <a:prstGeom prst="ellipse">
            <a:avLst/>
          </a:prstGeom>
          <a:solidFill>
            <a:srgbClr val="E0E2E9"/>
          </a:solidFill>
          <a:ln>
            <a:noFill/>
          </a:ln>
        </p:spPr>
      </p:sp>
      <p:pic>
        <p:nvPicPr>
          <p:cNvPr id="231" name="Google Shape;231;p30"/>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9_Texto_Con_Imagen_Cuadrada">
  <p:cSld name="9_Texto_Con_Imagen_Cuadrada">
    <p:bg>
      <p:bgPr>
        <a:solidFill>
          <a:schemeClr val="lt1"/>
        </a:solidFill>
        <a:effectLst/>
      </p:bgPr>
    </p:bg>
    <p:spTree>
      <p:nvGrpSpPr>
        <p:cNvPr id="1" name="Shape 232"/>
        <p:cNvGrpSpPr/>
        <p:nvPr/>
      </p:nvGrpSpPr>
      <p:grpSpPr>
        <a:xfrm>
          <a:off x="0" y="0"/>
          <a:ext cx="0" cy="0"/>
          <a:chOff x="0" y="0"/>
          <a:chExt cx="0" cy="0"/>
        </a:xfrm>
      </p:grpSpPr>
      <p:sp>
        <p:nvSpPr>
          <p:cNvPr id="233" name="Google Shape;233;p31"/>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34" name="Google Shape;234;p31"/>
          <p:cNvSpPr txBox="1">
            <a:spLocks noGrp="1"/>
          </p:cNvSpPr>
          <p:nvPr>
            <p:ph type="title"/>
          </p:nvPr>
        </p:nvSpPr>
        <p:spPr>
          <a:xfrm>
            <a:off x="407473" y="609644"/>
            <a:ext cx="3704934"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31"/>
          <p:cNvSpPr txBox="1">
            <a:spLocks noGrp="1"/>
          </p:cNvSpPr>
          <p:nvPr>
            <p:ph type="body" idx="1"/>
          </p:nvPr>
        </p:nvSpPr>
        <p:spPr>
          <a:xfrm>
            <a:off x="413359" y="1745320"/>
            <a:ext cx="3704934"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1"/>
          <p:cNvSpPr txBox="1">
            <a:spLocks noGrp="1"/>
          </p:cNvSpPr>
          <p:nvPr>
            <p:ph type="body" idx="2"/>
          </p:nvPr>
        </p:nvSpPr>
        <p:spPr>
          <a:xfrm>
            <a:off x="413358" y="2461480"/>
            <a:ext cx="3704934"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31"/>
          <p:cNvSpPr txBox="1">
            <a:spLocks noGrp="1"/>
          </p:cNvSpPr>
          <p:nvPr>
            <p:ph type="body" idx="3"/>
          </p:nvPr>
        </p:nvSpPr>
        <p:spPr>
          <a:xfrm>
            <a:off x="416761" y="366676"/>
            <a:ext cx="3704934"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1"/>
          <p:cNvSpPr>
            <a:spLocks noGrp="1"/>
          </p:cNvSpPr>
          <p:nvPr>
            <p:ph type="pic" idx="4"/>
          </p:nvPr>
        </p:nvSpPr>
        <p:spPr>
          <a:xfrm>
            <a:off x="4295775" y="549275"/>
            <a:ext cx="7379970" cy="5759450"/>
          </a:xfrm>
          <a:prstGeom prst="rect">
            <a:avLst/>
          </a:prstGeom>
          <a:solidFill>
            <a:srgbClr val="E0E2E9"/>
          </a:solidFill>
          <a:ln>
            <a:noFill/>
          </a:ln>
        </p:spPr>
      </p:sp>
      <p:pic>
        <p:nvPicPr>
          <p:cNvPr id="239" name="Google Shape;239;p31"/>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_Texto_Con_Imagenes_Cuadradas">
  <p:cSld name="10_Texto_Con_Imagenes_Cuadradas">
    <p:bg>
      <p:bgPr>
        <a:solidFill>
          <a:schemeClr val="lt1"/>
        </a:solidFill>
        <a:effectLst/>
      </p:bgPr>
    </p:bg>
    <p:spTree>
      <p:nvGrpSpPr>
        <p:cNvPr id="1" name="Shape 240"/>
        <p:cNvGrpSpPr/>
        <p:nvPr/>
      </p:nvGrpSpPr>
      <p:grpSpPr>
        <a:xfrm>
          <a:off x="0" y="0"/>
          <a:ext cx="0" cy="0"/>
          <a:chOff x="0" y="0"/>
          <a:chExt cx="0" cy="0"/>
        </a:xfrm>
      </p:grpSpPr>
      <p:sp>
        <p:nvSpPr>
          <p:cNvPr id="241" name="Google Shape;241;p32"/>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42" name="Google Shape;242;p32"/>
          <p:cNvSpPr txBox="1">
            <a:spLocks noGrp="1"/>
          </p:cNvSpPr>
          <p:nvPr>
            <p:ph type="title"/>
          </p:nvPr>
        </p:nvSpPr>
        <p:spPr>
          <a:xfrm>
            <a:off x="415092" y="609644"/>
            <a:ext cx="11251681"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3" name="Google Shape;243;p32"/>
          <p:cNvSpPr txBox="1">
            <a:spLocks noGrp="1"/>
          </p:cNvSpPr>
          <p:nvPr>
            <p:ph type="body" idx="1"/>
          </p:nvPr>
        </p:nvSpPr>
        <p:spPr>
          <a:xfrm>
            <a:off x="424381" y="366676"/>
            <a:ext cx="1125168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32"/>
          <p:cNvSpPr>
            <a:spLocks noGrp="1"/>
          </p:cNvSpPr>
          <p:nvPr>
            <p:ph type="pic" idx="2"/>
          </p:nvPr>
        </p:nvSpPr>
        <p:spPr>
          <a:xfrm>
            <a:off x="515938" y="1628776"/>
            <a:ext cx="5508626" cy="4679949"/>
          </a:xfrm>
          <a:prstGeom prst="rect">
            <a:avLst/>
          </a:prstGeom>
          <a:solidFill>
            <a:srgbClr val="E0E2E9"/>
          </a:solidFill>
          <a:ln>
            <a:noFill/>
          </a:ln>
        </p:spPr>
      </p:sp>
      <p:sp>
        <p:nvSpPr>
          <p:cNvPr id="245" name="Google Shape;245;p32"/>
          <p:cNvSpPr>
            <a:spLocks noGrp="1"/>
          </p:cNvSpPr>
          <p:nvPr>
            <p:ph type="pic" idx="3"/>
          </p:nvPr>
        </p:nvSpPr>
        <p:spPr>
          <a:xfrm>
            <a:off x="6167438" y="1628775"/>
            <a:ext cx="5510442" cy="4679949"/>
          </a:xfrm>
          <a:prstGeom prst="rect">
            <a:avLst/>
          </a:prstGeom>
          <a:solidFill>
            <a:srgbClr val="E0E2E9"/>
          </a:solidFill>
          <a:ln>
            <a:noFill/>
          </a:ln>
        </p:spPr>
      </p:sp>
      <p:pic>
        <p:nvPicPr>
          <p:cNvPr id="246" name="Google Shape;246;p32"/>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Fondo_Blanco_Titular_Azul">
  <p:cSld name="1_Fondo_Blanco_Titular_Azul">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84432" y="2574617"/>
            <a:ext cx="9492761"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02700" y="4197813"/>
            <a:ext cx="9474494" cy="10874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3"/>
          <p:cNvPicPr preferRelativeResize="0"/>
          <p:nvPr/>
        </p:nvPicPr>
        <p:blipFill rotWithShape="1">
          <a:blip r:embed="rId2">
            <a:alphaModFix/>
          </a:blip>
          <a:srcRect/>
          <a:stretch/>
        </p:blipFill>
        <p:spPr>
          <a:xfrm>
            <a:off x="430275" y="416193"/>
            <a:ext cx="1995194" cy="56812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A_Texto_Imagen">
  <p:cSld name="11A_Texto_Imagen">
    <p:bg>
      <p:bgPr>
        <a:solidFill>
          <a:schemeClr val="lt1"/>
        </a:solidFill>
        <a:effectLst/>
      </p:bgPr>
    </p:bg>
    <p:spTree>
      <p:nvGrpSpPr>
        <p:cNvPr id="1" name="Shape 247"/>
        <p:cNvGrpSpPr/>
        <p:nvPr/>
      </p:nvGrpSpPr>
      <p:grpSpPr>
        <a:xfrm>
          <a:off x="0" y="0"/>
          <a:ext cx="0" cy="0"/>
          <a:chOff x="0" y="0"/>
          <a:chExt cx="0" cy="0"/>
        </a:xfrm>
      </p:grpSpPr>
      <p:sp>
        <p:nvSpPr>
          <p:cNvPr id="248" name="Google Shape;248;p33"/>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49" name="Google Shape;249;p33"/>
          <p:cNvSpPr txBox="1">
            <a:spLocks noGrp="1"/>
          </p:cNvSpPr>
          <p:nvPr>
            <p:ph type="title"/>
          </p:nvPr>
        </p:nvSpPr>
        <p:spPr>
          <a:xfrm>
            <a:off x="408663" y="609644"/>
            <a:ext cx="3887112"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33"/>
          <p:cNvSpPr txBox="1">
            <a:spLocks noGrp="1"/>
          </p:cNvSpPr>
          <p:nvPr>
            <p:ph type="body" idx="1"/>
          </p:nvPr>
        </p:nvSpPr>
        <p:spPr>
          <a:xfrm>
            <a:off x="414549" y="1745320"/>
            <a:ext cx="3881226"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33"/>
          <p:cNvSpPr txBox="1">
            <a:spLocks noGrp="1"/>
          </p:cNvSpPr>
          <p:nvPr>
            <p:ph type="body" idx="2"/>
          </p:nvPr>
        </p:nvSpPr>
        <p:spPr>
          <a:xfrm>
            <a:off x="414547" y="2461480"/>
            <a:ext cx="3881225"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33"/>
          <p:cNvSpPr txBox="1">
            <a:spLocks noGrp="1"/>
          </p:cNvSpPr>
          <p:nvPr>
            <p:ph type="body" idx="3"/>
          </p:nvPr>
        </p:nvSpPr>
        <p:spPr>
          <a:xfrm>
            <a:off x="408663" y="366676"/>
            <a:ext cx="388711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33"/>
          <p:cNvSpPr>
            <a:spLocks noGrp="1"/>
          </p:cNvSpPr>
          <p:nvPr>
            <p:ph type="pic" idx="4"/>
          </p:nvPr>
        </p:nvSpPr>
        <p:spPr>
          <a:xfrm>
            <a:off x="4403724" y="549239"/>
            <a:ext cx="3600451" cy="5759450"/>
          </a:xfrm>
          <a:prstGeom prst="rect">
            <a:avLst/>
          </a:prstGeom>
          <a:solidFill>
            <a:srgbClr val="E0E2E9"/>
          </a:solidFill>
          <a:ln>
            <a:noFill/>
          </a:ln>
        </p:spPr>
      </p:sp>
      <p:sp>
        <p:nvSpPr>
          <p:cNvPr id="254" name="Google Shape;254;p33"/>
          <p:cNvSpPr>
            <a:spLocks noGrp="1"/>
          </p:cNvSpPr>
          <p:nvPr>
            <p:ph type="pic" idx="5"/>
          </p:nvPr>
        </p:nvSpPr>
        <p:spPr>
          <a:xfrm>
            <a:off x="8075612" y="549239"/>
            <a:ext cx="3600451" cy="5759450"/>
          </a:xfrm>
          <a:prstGeom prst="rect">
            <a:avLst/>
          </a:prstGeom>
          <a:solidFill>
            <a:srgbClr val="E0E2E9"/>
          </a:solidFill>
          <a:ln>
            <a:noFill/>
          </a:ln>
        </p:spPr>
      </p:sp>
      <p:pic>
        <p:nvPicPr>
          <p:cNvPr id="255" name="Google Shape;255;p33"/>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2A_Texto_Imagen">
  <p:cSld name="12A_Texto_Imagen">
    <p:bg>
      <p:bgPr>
        <a:solidFill>
          <a:schemeClr val="lt1"/>
        </a:solidFill>
        <a:effectLst/>
      </p:bgPr>
    </p:bg>
    <p:spTree>
      <p:nvGrpSpPr>
        <p:cNvPr id="1" name="Shape 256"/>
        <p:cNvGrpSpPr/>
        <p:nvPr/>
      </p:nvGrpSpPr>
      <p:grpSpPr>
        <a:xfrm>
          <a:off x="0" y="0"/>
          <a:ext cx="0" cy="0"/>
          <a:chOff x="0" y="0"/>
          <a:chExt cx="0" cy="0"/>
        </a:xfrm>
      </p:grpSpPr>
      <p:sp>
        <p:nvSpPr>
          <p:cNvPr id="257" name="Google Shape;257;p34"/>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58" name="Google Shape;258;p34"/>
          <p:cNvSpPr txBox="1">
            <a:spLocks noGrp="1"/>
          </p:cNvSpPr>
          <p:nvPr>
            <p:ph type="title"/>
          </p:nvPr>
        </p:nvSpPr>
        <p:spPr>
          <a:xfrm>
            <a:off x="408665" y="609644"/>
            <a:ext cx="3704934"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34"/>
          <p:cNvSpPr txBox="1">
            <a:spLocks noGrp="1"/>
          </p:cNvSpPr>
          <p:nvPr>
            <p:ph type="body" idx="1"/>
          </p:nvPr>
        </p:nvSpPr>
        <p:spPr>
          <a:xfrm>
            <a:off x="414551" y="1745320"/>
            <a:ext cx="3704934"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34"/>
          <p:cNvSpPr txBox="1">
            <a:spLocks noGrp="1"/>
          </p:cNvSpPr>
          <p:nvPr>
            <p:ph type="body" idx="2"/>
          </p:nvPr>
        </p:nvSpPr>
        <p:spPr>
          <a:xfrm>
            <a:off x="414550" y="2461480"/>
            <a:ext cx="3704934"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34"/>
          <p:cNvSpPr txBox="1">
            <a:spLocks noGrp="1"/>
          </p:cNvSpPr>
          <p:nvPr>
            <p:ph type="body" idx="3"/>
          </p:nvPr>
        </p:nvSpPr>
        <p:spPr>
          <a:xfrm>
            <a:off x="417953" y="366676"/>
            <a:ext cx="3704934"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34"/>
          <p:cNvSpPr>
            <a:spLocks noGrp="1"/>
          </p:cNvSpPr>
          <p:nvPr>
            <p:ph type="pic" idx="4"/>
          </p:nvPr>
        </p:nvSpPr>
        <p:spPr>
          <a:xfrm>
            <a:off x="4210521" y="549275"/>
            <a:ext cx="3695700" cy="2845932"/>
          </a:xfrm>
          <a:prstGeom prst="rect">
            <a:avLst/>
          </a:prstGeom>
          <a:solidFill>
            <a:srgbClr val="E0E2E9"/>
          </a:solidFill>
          <a:ln>
            <a:noFill/>
          </a:ln>
        </p:spPr>
      </p:sp>
      <p:sp>
        <p:nvSpPr>
          <p:cNvPr id="263" name="Google Shape;263;p34"/>
          <p:cNvSpPr>
            <a:spLocks noGrp="1"/>
          </p:cNvSpPr>
          <p:nvPr>
            <p:ph type="pic" idx="5"/>
          </p:nvPr>
        </p:nvSpPr>
        <p:spPr>
          <a:xfrm>
            <a:off x="7979439" y="549275"/>
            <a:ext cx="3695700" cy="2845932"/>
          </a:xfrm>
          <a:prstGeom prst="rect">
            <a:avLst/>
          </a:prstGeom>
          <a:solidFill>
            <a:srgbClr val="E0E2E9"/>
          </a:solidFill>
          <a:ln>
            <a:noFill/>
          </a:ln>
        </p:spPr>
      </p:sp>
      <p:sp>
        <p:nvSpPr>
          <p:cNvPr id="264" name="Google Shape;264;p34"/>
          <p:cNvSpPr>
            <a:spLocks noGrp="1"/>
          </p:cNvSpPr>
          <p:nvPr>
            <p:ph type="pic" idx="6"/>
          </p:nvPr>
        </p:nvSpPr>
        <p:spPr>
          <a:xfrm>
            <a:off x="4210521" y="3465741"/>
            <a:ext cx="3695700" cy="2845932"/>
          </a:xfrm>
          <a:prstGeom prst="rect">
            <a:avLst/>
          </a:prstGeom>
          <a:solidFill>
            <a:srgbClr val="E0E2E9"/>
          </a:solidFill>
          <a:ln>
            <a:noFill/>
          </a:ln>
        </p:spPr>
      </p:sp>
      <p:sp>
        <p:nvSpPr>
          <p:cNvPr id="265" name="Google Shape;265;p34"/>
          <p:cNvSpPr>
            <a:spLocks noGrp="1"/>
          </p:cNvSpPr>
          <p:nvPr>
            <p:ph type="pic" idx="7"/>
          </p:nvPr>
        </p:nvSpPr>
        <p:spPr>
          <a:xfrm>
            <a:off x="7979439" y="3465741"/>
            <a:ext cx="3695700" cy="2845932"/>
          </a:xfrm>
          <a:prstGeom prst="rect">
            <a:avLst/>
          </a:prstGeom>
          <a:solidFill>
            <a:srgbClr val="E0E2E9"/>
          </a:solidFill>
          <a:ln>
            <a:noFill/>
          </a:ln>
        </p:spPr>
      </p:sp>
      <p:pic>
        <p:nvPicPr>
          <p:cNvPr id="266" name="Google Shape;266;p34"/>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3_Texto_Imagen_Redonda">
  <p:cSld name="13_Texto_Imagen_Redonda">
    <p:bg>
      <p:bgPr>
        <a:solidFill>
          <a:schemeClr val="lt1"/>
        </a:solidFill>
        <a:effectLst/>
      </p:bgPr>
    </p:bg>
    <p:spTree>
      <p:nvGrpSpPr>
        <p:cNvPr id="1" name="Shape 267"/>
        <p:cNvGrpSpPr/>
        <p:nvPr/>
      </p:nvGrpSpPr>
      <p:grpSpPr>
        <a:xfrm>
          <a:off x="0" y="0"/>
          <a:ext cx="0" cy="0"/>
          <a:chOff x="0" y="0"/>
          <a:chExt cx="0" cy="0"/>
        </a:xfrm>
      </p:grpSpPr>
      <p:sp>
        <p:nvSpPr>
          <p:cNvPr id="268" name="Google Shape;268;p35"/>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69" name="Google Shape;269;p35"/>
          <p:cNvSpPr txBox="1">
            <a:spLocks noGrp="1"/>
          </p:cNvSpPr>
          <p:nvPr>
            <p:ph type="title"/>
          </p:nvPr>
        </p:nvSpPr>
        <p:spPr>
          <a:xfrm>
            <a:off x="408663" y="609644"/>
            <a:ext cx="11267399"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0" name="Google Shape;270;p35"/>
          <p:cNvSpPr txBox="1">
            <a:spLocks noGrp="1"/>
          </p:cNvSpPr>
          <p:nvPr>
            <p:ph type="body" idx="1"/>
          </p:nvPr>
        </p:nvSpPr>
        <p:spPr>
          <a:xfrm>
            <a:off x="886216" y="5444414"/>
            <a:ext cx="3235301" cy="5872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35"/>
          <p:cNvSpPr txBox="1">
            <a:spLocks noGrp="1"/>
          </p:cNvSpPr>
          <p:nvPr>
            <p:ph type="body" idx="2"/>
          </p:nvPr>
        </p:nvSpPr>
        <p:spPr>
          <a:xfrm>
            <a:off x="417951" y="366676"/>
            <a:ext cx="11258111"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35"/>
          <p:cNvSpPr>
            <a:spLocks noGrp="1"/>
          </p:cNvSpPr>
          <p:nvPr>
            <p:ph type="pic" idx="3"/>
          </p:nvPr>
        </p:nvSpPr>
        <p:spPr>
          <a:xfrm>
            <a:off x="881429" y="1629918"/>
            <a:ext cx="3240088" cy="3250307"/>
          </a:xfrm>
          <a:prstGeom prst="ellipse">
            <a:avLst/>
          </a:prstGeom>
          <a:solidFill>
            <a:srgbClr val="E0E2E9"/>
          </a:solidFill>
          <a:ln>
            <a:noFill/>
          </a:ln>
        </p:spPr>
      </p:sp>
      <p:sp>
        <p:nvSpPr>
          <p:cNvPr id="273" name="Google Shape;273;p35"/>
          <p:cNvSpPr>
            <a:spLocks noGrp="1"/>
          </p:cNvSpPr>
          <p:nvPr>
            <p:ph type="pic" idx="4"/>
          </p:nvPr>
        </p:nvSpPr>
        <p:spPr>
          <a:xfrm>
            <a:off x="4489867" y="1629918"/>
            <a:ext cx="3240088" cy="3250307"/>
          </a:xfrm>
          <a:prstGeom prst="ellipse">
            <a:avLst/>
          </a:prstGeom>
          <a:solidFill>
            <a:srgbClr val="E0E2E9"/>
          </a:solidFill>
          <a:ln>
            <a:noFill/>
          </a:ln>
        </p:spPr>
      </p:sp>
      <p:sp>
        <p:nvSpPr>
          <p:cNvPr id="274" name="Google Shape;274;p35"/>
          <p:cNvSpPr>
            <a:spLocks noGrp="1"/>
          </p:cNvSpPr>
          <p:nvPr>
            <p:ph type="pic" idx="5"/>
          </p:nvPr>
        </p:nvSpPr>
        <p:spPr>
          <a:xfrm>
            <a:off x="8088472" y="1629918"/>
            <a:ext cx="3240088" cy="3250307"/>
          </a:xfrm>
          <a:prstGeom prst="ellipse">
            <a:avLst/>
          </a:prstGeom>
          <a:solidFill>
            <a:srgbClr val="E0E2E9"/>
          </a:solidFill>
          <a:ln>
            <a:noFill/>
          </a:ln>
        </p:spPr>
      </p:sp>
      <p:sp>
        <p:nvSpPr>
          <p:cNvPr id="275" name="Google Shape;275;p35"/>
          <p:cNvSpPr txBox="1">
            <a:spLocks noGrp="1"/>
          </p:cNvSpPr>
          <p:nvPr>
            <p:ph type="body" idx="6"/>
          </p:nvPr>
        </p:nvSpPr>
        <p:spPr>
          <a:xfrm>
            <a:off x="881429" y="4984893"/>
            <a:ext cx="3240088" cy="4445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35"/>
          <p:cNvSpPr txBox="1">
            <a:spLocks noGrp="1"/>
          </p:cNvSpPr>
          <p:nvPr>
            <p:ph type="body" idx="7"/>
          </p:nvPr>
        </p:nvSpPr>
        <p:spPr>
          <a:xfrm>
            <a:off x="4490028" y="5444414"/>
            <a:ext cx="3235301" cy="5872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35"/>
          <p:cNvSpPr txBox="1">
            <a:spLocks noGrp="1"/>
          </p:cNvSpPr>
          <p:nvPr>
            <p:ph type="body" idx="8"/>
          </p:nvPr>
        </p:nvSpPr>
        <p:spPr>
          <a:xfrm>
            <a:off x="4485241" y="4984893"/>
            <a:ext cx="3240088" cy="4445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35"/>
          <p:cNvSpPr txBox="1">
            <a:spLocks noGrp="1"/>
          </p:cNvSpPr>
          <p:nvPr>
            <p:ph type="body" idx="9"/>
          </p:nvPr>
        </p:nvSpPr>
        <p:spPr>
          <a:xfrm>
            <a:off x="8090478" y="5444414"/>
            <a:ext cx="3235301" cy="5872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35"/>
          <p:cNvSpPr txBox="1">
            <a:spLocks noGrp="1"/>
          </p:cNvSpPr>
          <p:nvPr>
            <p:ph type="body" idx="13"/>
          </p:nvPr>
        </p:nvSpPr>
        <p:spPr>
          <a:xfrm>
            <a:off x="8085691" y="4984893"/>
            <a:ext cx="3240088" cy="4445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0" name="Google Shape;280;p35"/>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4_Team_1">
  <p:cSld name="14_Team_1">
    <p:bg>
      <p:bgPr>
        <a:solidFill>
          <a:schemeClr val="lt1"/>
        </a:solidFill>
        <a:effectLst/>
      </p:bgPr>
    </p:bg>
    <p:spTree>
      <p:nvGrpSpPr>
        <p:cNvPr id="1" name="Shape 281"/>
        <p:cNvGrpSpPr/>
        <p:nvPr/>
      </p:nvGrpSpPr>
      <p:grpSpPr>
        <a:xfrm>
          <a:off x="0" y="0"/>
          <a:ext cx="0" cy="0"/>
          <a:chOff x="0" y="0"/>
          <a:chExt cx="0" cy="0"/>
        </a:xfrm>
      </p:grpSpPr>
      <p:sp>
        <p:nvSpPr>
          <p:cNvPr id="282" name="Google Shape;282;p36"/>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83" name="Google Shape;283;p36"/>
          <p:cNvSpPr txBox="1">
            <a:spLocks noGrp="1"/>
          </p:cNvSpPr>
          <p:nvPr>
            <p:ph type="title"/>
          </p:nvPr>
        </p:nvSpPr>
        <p:spPr>
          <a:xfrm>
            <a:off x="408662" y="609644"/>
            <a:ext cx="11267401"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4" name="Google Shape;284;p36"/>
          <p:cNvSpPr txBox="1">
            <a:spLocks noGrp="1"/>
          </p:cNvSpPr>
          <p:nvPr>
            <p:ph type="body" idx="1"/>
          </p:nvPr>
        </p:nvSpPr>
        <p:spPr>
          <a:xfrm>
            <a:off x="695325"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6"/>
          <p:cNvSpPr txBox="1">
            <a:spLocks noGrp="1"/>
          </p:cNvSpPr>
          <p:nvPr>
            <p:ph type="body" idx="2"/>
          </p:nvPr>
        </p:nvSpPr>
        <p:spPr>
          <a:xfrm>
            <a:off x="417951" y="366676"/>
            <a:ext cx="1125811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36"/>
          <p:cNvSpPr>
            <a:spLocks noGrp="1"/>
          </p:cNvSpPr>
          <p:nvPr>
            <p:ph type="pic" idx="3"/>
          </p:nvPr>
        </p:nvSpPr>
        <p:spPr>
          <a:xfrm>
            <a:off x="700662" y="1974883"/>
            <a:ext cx="2155251" cy="2162049"/>
          </a:xfrm>
          <a:prstGeom prst="ellipse">
            <a:avLst/>
          </a:prstGeom>
          <a:solidFill>
            <a:srgbClr val="E0E2E9"/>
          </a:solidFill>
          <a:ln>
            <a:noFill/>
          </a:ln>
        </p:spPr>
      </p:sp>
      <p:sp>
        <p:nvSpPr>
          <p:cNvPr id="287" name="Google Shape;287;p36"/>
          <p:cNvSpPr txBox="1">
            <a:spLocks noGrp="1"/>
          </p:cNvSpPr>
          <p:nvPr>
            <p:ph type="body" idx="4"/>
          </p:nvPr>
        </p:nvSpPr>
        <p:spPr>
          <a:xfrm>
            <a:off x="700662"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36"/>
          <p:cNvSpPr>
            <a:spLocks noGrp="1"/>
          </p:cNvSpPr>
          <p:nvPr>
            <p:ph type="pic" idx="5"/>
          </p:nvPr>
        </p:nvSpPr>
        <p:spPr>
          <a:xfrm>
            <a:off x="3570862" y="1974883"/>
            <a:ext cx="2155251" cy="2162049"/>
          </a:xfrm>
          <a:prstGeom prst="ellipse">
            <a:avLst/>
          </a:prstGeom>
          <a:solidFill>
            <a:srgbClr val="E0E2E9"/>
          </a:solidFill>
          <a:ln>
            <a:noFill/>
          </a:ln>
        </p:spPr>
      </p:sp>
      <p:sp>
        <p:nvSpPr>
          <p:cNvPr id="289" name="Google Shape;289;p36"/>
          <p:cNvSpPr>
            <a:spLocks noGrp="1"/>
          </p:cNvSpPr>
          <p:nvPr>
            <p:ph type="pic" idx="6"/>
          </p:nvPr>
        </p:nvSpPr>
        <p:spPr>
          <a:xfrm>
            <a:off x="6466462" y="1974883"/>
            <a:ext cx="2155251" cy="2162049"/>
          </a:xfrm>
          <a:prstGeom prst="ellipse">
            <a:avLst/>
          </a:prstGeom>
          <a:solidFill>
            <a:srgbClr val="E0E2E9"/>
          </a:solidFill>
          <a:ln>
            <a:noFill/>
          </a:ln>
        </p:spPr>
      </p:sp>
      <p:sp>
        <p:nvSpPr>
          <p:cNvPr id="290" name="Google Shape;290;p36"/>
          <p:cNvSpPr>
            <a:spLocks noGrp="1"/>
          </p:cNvSpPr>
          <p:nvPr>
            <p:ph type="pic" idx="7"/>
          </p:nvPr>
        </p:nvSpPr>
        <p:spPr>
          <a:xfrm>
            <a:off x="9353595" y="1974883"/>
            <a:ext cx="2155251" cy="2162049"/>
          </a:xfrm>
          <a:prstGeom prst="ellipse">
            <a:avLst/>
          </a:prstGeom>
          <a:solidFill>
            <a:srgbClr val="E0E2E9"/>
          </a:solidFill>
          <a:ln>
            <a:noFill/>
          </a:ln>
        </p:spPr>
      </p:sp>
      <p:sp>
        <p:nvSpPr>
          <p:cNvPr id="291" name="Google Shape;291;p36"/>
          <p:cNvSpPr txBox="1">
            <a:spLocks noGrp="1"/>
          </p:cNvSpPr>
          <p:nvPr>
            <p:ph type="body" idx="8"/>
          </p:nvPr>
        </p:nvSpPr>
        <p:spPr>
          <a:xfrm>
            <a:off x="3576547"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36"/>
          <p:cNvSpPr txBox="1">
            <a:spLocks noGrp="1"/>
          </p:cNvSpPr>
          <p:nvPr>
            <p:ph type="body" idx="9"/>
          </p:nvPr>
        </p:nvSpPr>
        <p:spPr>
          <a:xfrm>
            <a:off x="3581884"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3" name="Google Shape;293;p36"/>
          <p:cNvSpPr txBox="1">
            <a:spLocks noGrp="1"/>
          </p:cNvSpPr>
          <p:nvPr>
            <p:ph type="body" idx="13"/>
          </p:nvPr>
        </p:nvSpPr>
        <p:spPr>
          <a:xfrm>
            <a:off x="6457769"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36"/>
          <p:cNvSpPr txBox="1">
            <a:spLocks noGrp="1"/>
          </p:cNvSpPr>
          <p:nvPr>
            <p:ph type="body" idx="14"/>
          </p:nvPr>
        </p:nvSpPr>
        <p:spPr>
          <a:xfrm>
            <a:off x="6463106"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5" name="Google Shape;295;p36"/>
          <p:cNvSpPr txBox="1">
            <a:spLocks noGrp="1"/>
          </p:cNvSpPr>
          <p:nvPr>
            <p:ph type="body" idx="15"/>
          </p:nvPr>
        </p:nvSpPr>
        <p:spPr>
          <a:xfrm>
            <a:off x="9338992"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36"/>
          <p:cNvSpPr txBox="1">
            <a:spLocks noGrp="1"/>
          </p:cNvSpPr>
          <p:nvPr>
            <p:ph type="body" idx="16"/>
          </p:nvPr>
        </p:nvSpPr>
        <p:spPr>
          <a:xfrm>
            <a:off x="9344329"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7" name="Google Shape;297;p36"/>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_Team_2">
  <p:cSld name="15_Team_2">
    <p:bg>
      <p:bgPr>
        <a:solidFill>
          <a:schemeClr val="lt1"/>
        </a:solidFill>
        <a:effectLst/>
      </p:bgPr>
    </p:bg>
    <p:spTree>
      <p:nvGrpSpPr>
        <p:cNvPr id="1" name="Shape 298"/>
        <p:cNvGrpSpPr/>
        <p:nvPr/>
      </p:nvGrpSpPr>
      <p:grpSpPr>
        <a:xfrm>
          <a:off x="0" y="0"/>
          <a:ext cx="0" cy="0"/>
          <a:chOff x="0" y="0"/>
          <a:chExt cx="0" cy="0"/>
        </a:xfrm>
      </p:grpSpPr>
      <p:sp>
        <p:nvSpPr>
          <p:cNvPr id="299" name="Google Shape;299;p37"/>
          <p:cNvSpPr/>
          <p:nvPr/>
        </p:nvSpPr>
        <p:spPr>
          <a:xfrm>
            <a:off x="695324" y="1989137"/>
            <a:ext cx="2160589" cy="2162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37"/>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01" name="Google Shape;301;p37"/>
          <p:cNvSpPr txBox="1">
            <a:spLocks noGrp="1"/>
          </p:cNvSpPr>
          <p:nvPr>
            <p:ph type="title"/>
          </p:nvPr>
        </p:nvSpPr>
        <p:spPr>
          <a:xfrm>
            <a:off x="408662" y="609644"/>
            <a:ext cx="11267401"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2" name="Google Shape;302;p37"/>
          <p:cNvSpPr txBox="1">
            <a:spLocks noGrp="1"/>
          </p:cNvSpPr>
          <p:nvPr>
            <p:ph type="body" idx="1"/>
          </p:nvPr>
        </p:nvSpPr>
        <p:spPr>
          <a:xfrm>
            <a:off x="695325"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37"/>
          <p:cNvSpPr txBox="1">
            <a:spLocks noGrp="1"/>
          </p:cNvSpPr>
          <p:nvPr>
            <p:ph type="body" idx="2"/>
          </p:nvPr>
        </p:nvSpPr>
        <p:spPr>
          <a:xfrm>
            <a:off x="417951" y="366676"/>
            <a:ext cx="1125811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37"/>
          <p:cNvSpPr>
            <a:spLocks noGrp="1"/>
          </p:cNvSpPr>
          <p:nvPr>
            <p:ph type="pic" idx="3"/>
          </p:nvPr>
        </p:nvSpPr>
        <p:spPr>
          <a:xfrm>
            <a:off x="698499" y="1989138"/>
            <a:ext cx="2155251" cy="2162049"/>
          </a:xfrm>
          <a:prstGeom prst="ellipse">
            <a:avLst/>
          </a:prstGeom>
          <a:solidFill>
            <a:srgbClr val="E0E2E9"/>
          </a:solidFill>
          <a:ln>
            <a:noFill/>
          </a:ln>
        </p:spPr>
      </p:sp>
      <p:sp>
        <p:nvSpPr>
          <p:cNvPr id="305" name="Google Shape;305;p37"/>
          <p:cNvSpPr txBox="1">
            <a:spLocks noGrp="1"/>
          </p:cNvSpPr>
          <p:nvPr>
            <p:ph type="body" idx="4"/>
          </p:nvPr>
        </p:nvSpPr>
        <p:spPr>
          <a:xfrm>
            <a:off x="700662"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37"/>
          <p:cNvSpPr txBox="1">
            <a:spLocks noGrp="1"/>
          </p:cNvSpPr>
          <p:nvPr>
            <p:ph type="body" idx="5"/>
          </p:nvPr>
        </p:nvSpPr>
        <p:spPr>
          <a:xfrm>
            <a:off x="3576547"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37"/>
          <p:cNvSpPr txBox="1">
            <a:spLocks noGrp="1"/>
          </p:cNvSpPr>
          <p:nvPr>
            <p:ph type="body" idx="6"/>
          </p:nvPr>
        </p:nvSpPr>
        <p:spPr>
          <a:xfrm>
            <a:off x="3581884"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37"/>
          <p:cNvSpPr txBox="1">
            <a:spLocks noGrp="1"/>
          </p:cNvSpPr>
          <p:nvPr>
            <p:ph type="body" idx="7"/>
          </p:nvPr>
        </p:nvSpPr>
        <p:spPr>
          <a:xfrm>
            <a:off x="6457769"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37"/>
          <p:cNvSpPr txBox="1">
            <a:spLocks noGrp="1"/>
          </p:cNvSpPr>
          <p:nvPr>
            <p:ph type="body" idx="8"/>
          </p:nvPr>
        </p:nvSpPr>
        <p:spPr>
          <a:xfrm>
            <a:off x="6463106"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37"/>
          <p:cNvSpPr txBox="1">
            <a:spLocks noGrp="1"/>
          </p:cNvSpPr>
          <p:nvPr>
            <p:ph type="body" idx="9"/>
          </p:nvPr>
        </p:nvSpPr>
        <p:spPr>
          <a:xfrm>
            <a:off x="9338992" y="4978133"/>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37"/>
          <p:cNvSpPr txBox="1">
            <a:spLocks noGrp="1"/>
          </p:cNvSpPr>
          <p:nvPr>
            <p:ph type="body" idx="13"/>
          </p:nvPr>
        </p:nvSpPr>
        <p:spPr>
          <a:xfrm>
            <a:off x="9344329"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dk2"/>
              </a:buClr>
              <a:buSzPts val="1700"/>
              <a:buFont typeface="Arial"/>
              <a:buNone/>
              <a:defRPr b="1">
                <a:solidFill>
                  <a:schemeClr val="dk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2" name="Google Shape;312;p37"/>
          <p:cNvPicPr preferRelativeResize="0"/>
          <p:nvPr/>
        </p:nvPicPr>
        <p:blipFill rotWithShape="1">
          <a:blip r:embed="rId2">
            <a:alphaModFix/>
          </a:blip>
          <a:srcRect/>
          <a:stretch/>
        </p:blipFill>
        <p:spPr>
          <a:xfrm>
            <a:off x="493944" y="6421060"/>
            <a:ext cx="738639" cy="205764"/>
          </a:xfrm>
          <a:prstGeom prst="rect">
            <a:avLst/>
          </a:prstGeom>
          <a:noFill/>
          <a:ln>
            <a:noFill/>
          </a:ln>
        </p:spPr>
      </p:pic>
      <p:sp>
        <p:nvSpPr>
          <p:cNvPr id="313" name="Google Shape;313;p37"/>
          <p:cNvSpPr/>
          <p:nvPr/>
        </p:nvSpPr>
        <p:spPr>
          <a:xfrm>
            <a:off x="3578224" y="1989137"/>
            <a:ext cx="2160589" cy="2162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37"/>
          <p:cNvSpPr>
            <a:spLocks noGrp="1"/>
          </p:cNvSpPr>
          <p:nvPr>
            <p:ph type="pic" idx="14"/>
          </p:nvPr>
        </p:nvSpPr>
        <p:spPr>
          <a:xfrm>
            <a:off x="3581399" y="1989138"/>
            <a:ext cx="2155251" cy="2162049"/>
          </a:xfrm>
          <a:prstGeom prst="ellipse">
            <a:avLst/>
          </a:prstGeom>
          <a:solidFill>
            <a:srgbClr val="E0E2E9"/>
          </a:solidFill>
          <a:ln>
            <a:noFill/>
          </a:ln>
        </p:spPr>
      </p:sp>
      <p:sp>
        <p:nvSpPr>
          <p:cNvPr id="315" name="Google Shape;315;p37"/>
          <p:cNvSpPr/>
          <p:nvPr/>
        </p:nvSpPr>
        <p:spPr>
          <a:xfrm>
            <a:off x="6461124" y="1989137"/>
            <a:ext cx="2160589" cy="2162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37"/>
          <p:cNvSpPr>
            <a:spLocks noGrp="1"/>
          </p:cNvSpPr>
          <p:nvPr>
            <p:ph type="pic" idx="15"/>
          </p:nvPr>
        </p:nvSpPr>
        <p:spPr>
          <a:xfrm>
            <a:off x="6464299" y="1989138"/>
            <a:ext cx="2155251" cy="2162049"/>
          </a:xfrm>
          <a:prstGeom prst="ellipse">
            <a:avLst/>
          </a:prstGeom>
          <a:solidFill>
            <a:srgbClr val="E0E2E9"/>
          </a:solidFill>
          <a:ln>
            <a:noFill/>
          </a:ln>
        </p:spPr>
      </p:sp>
      <p:sp>
        <p:nvSpPr>
          <p:cNvPr id="317" name="Google Shape;317;p37"/>
          <p:cNvSpPr/>
          <p:nvPr/>
        </p:nvSpPr>
        <p:spPr>
          <a:xfrm>
            <a:off x="9337674" y="1989137"/>
            <a:ext cx="2160589" cy="21620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37"/>
          <p:cNvSpPr>
            <a:spLocks noGrp="1"/>
          </p:cNvSpPr>
          <p:nvPr>
            <p:ph type="pic" idx="16"/>
          </p:nvPr>
        </p:nvSpPr>
        <p:spPr>
          <a:xfrm>
            <a:off x="9340849" y="1989138"/>
            <a:ext cx="2155251" cy="2162049"/>
          </a:xfrm>
          <a:prstGeom prst="ellipse">
            <a:avLst/>
          </a:prstGeom>
          <a:solidFill>
            <a:srgbClr val="E0E2E9"/>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Team_3">
  <p:cSld name="16_Team_3">
    <p:bg>
      <p:bgPr>
        <a:solidFill>
          <a:schemeClr val="dk2"/>
        </a:solidFill>
        <a:effectLst/>
      </p:bgPr>
    </p:bg>
    <p:spTree>
      <p:nvGrpSpPr>
        <p:cNvPr id="1" name="Shape 319"/>
        <p:cNvGrpSpPr/>
        <p:nvPr/>
      </p:nvGrpSpPr>
      <p:grpSpPr>
        <a:xfrm>
          <a:off x="0" y="0"/>
          <a:ext cx="0" cy="0"/>
          <a:chOff x="0" y="0"/>
          <a:chExt cx="0" cy="0"/>
        </a:xfrm>
      </p:grpSpPr>
      <p:sp>
        <p:nvSpPr>
          <p:cNvPr id="320" name="Google Shape;320;p38"/>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2"/>
                </a:solidFill>
                <a:latin typeface="Arial"/>
                <a:ea typeface="Arial"/>
                <a:cs typeface="Arial"/>
                <a:sym typeface="Arial"/>
              </a:defRPr>
            </a:lvl1pPr>
            <a:lvl2pPr marL="0" lvl="1" indent="0" algn="r">
              <a:spcBef>
                <a:spcPts val="0"/>
              </a:spcBef>
              <a:buNone/>
              <a:defRPr sz="1000">
                <a:solidFill>
                  <a:schemeClr val="lt2"/>
                </a:solidFill>
                <a:latin typeface="Arial"/>
                <a:ea typeface="Arial"/>
                <a:cs typeface="Arial"/>
                <a:sym typeface="Arial"/>
              </a:defRPr>
            </a:lvl2pPr>
            <a:lvl3pPr marL="0" lvl="2" indent="0" algn="r">
              <a:spcBef>
                <a:spcPts val="0"/>
              </a:spcBef>
              <a:buNone/>
              <a:defRPr sz="1000">
                <a:solidFill>
                  <a:schemeClr val="lt2"/>
                </a:solidFill>
                <a:latin typeface="Arial"/>
                <a:ea typeface="Arial"/>
                <a:cs typeface="Arial"/>
                <a:sym typeface="Arial"/>
              </a:defRPr>
            </a:lvl3pPr>
            <a:lvl4pPr marL="0" lvl="3" indent="0" algn="r">
              <a:spcBef>
                <a:spcPts val="0"/>
              </a:spcBef>
              <a:buNone/>
              <a:defRPr sz="1000">
                <a:solidFill>
                  <a:schemeClr val="lt2"/>
                </a:solidFill>
                <a:latin typeface="Arial"/>
                <a:ea typeface="Arial"/>
                <a:cs typeface="Arial"/>
                <a:sym typeface="Arial"/>
              </a:defRPr>
            </a:lvl4pPr>
            <a:lvl5pPr marL="0" lvl="4" indent="0" algn="r">
              <a:spcBef>
                <a:spcPts val="0"/>
              </a:spcBef>
              <a:buNone/>
              <a:defRPr sz="1000">
                <a:solidFill>
                  <a:schemeClr val="lt2"/>
                </a:solidFill>
                <a:latin typeface="Arial"/>
                <a:ea typeface="Arial"/>
                <a:cs typeface="Arial"/>
                <a:sym typeface="Arial"/>
              </a:defRPr>
            </a:lvl5pPr>
            <a:lvl6pPr marL="0" lvl="5" indent="0" algn="r">
              <a:spcBef>
                <a:spcPts val="0"/>
              </a:spcBef>
              <a:buNone/>
              <a:defRPr sz="1000">
                <a:solidFill>
                  <a:schemeClr val="lt2"/>
                </a:solidFill>
                <a:latin typeface="Arial"/>
                <a:ea typeface="Arial"/>
                <a:cs typeface="Arial"/>
                <a:sym typeface="Arial"/>
              </a:defRPr>
            </a:lvl6pPr>
            <a:lvl7pPr marL="0" lvl="6" indent="0" algn="r">
              <a:spcBef>
                <a:spcPts val="0"/>
              </a:spcBef>
              <a:buNone/>
              <a:defRPr sz="1000">
                <a:solidFill>
                  <a:schemeClr val="lt2"/>
                </a:solidFill>
                <a:latin typeface="Arial"/>
                <a:ea typeface="Arial"/>
                <a:cs typeface="Arial"/>
                <a:sym typeface="Arial"/>
              </a:defRPr>
            </a:lvl7pPr>
            <a:lvl8pPr marL="0" lvl="7" indent="0" algn="r">
              <a:spcBef>
                <a:spcPts val="0"/>
              </a:spcBef>
              <a:buNone/>
              <a:defRPr sz="1000">
                <a:solidFill>
                  <a:schemeClr val="lt2"/>
                </a:solidFill>
                <a:latin typeface="Arial"/>
                <a:ea typeface="Arial"/>
                <a:cs typeface="Arial"/>
                <a:sym typeface="Arial"/>
              </a:defRPr>
            </a:lvl8pPr>
            <a:lvl9pPr marL="0" lvl="8" indent="0" algn="r">
              <a:spcBef>
                <a:spcPts val="0"/>
              </a:spcBef>
              <a:buNone/>
              <a:defRPr sz="1000">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321" name="Google Shape;321;p38"/>
          <p:cNvSpPr txBox="1">
            <a:spLocks noGrp="1"/>
          </p:cNvSpPr>
          <p:nvPr>
            <p:ph type="title"/>
          </p:nvPr>
        </p:nvSpPr>
        <p:spPr>
          <a:xfrm>
            <a:off x="408663" y="609644"/>
            <a:ext cx="11267400" cy="8009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2" name="Google Shape;322;p38"/>
          <p:cNvSpPr txBox="1">
            <a:spLocks noGrp="1"/>
          </p:cNvSpPr>
          <p:nvPr>
            <p:ph type="body" idx="1"/>
          </p:nvPr>
        </p:nvSpPr>
        <p:spPr>
          <a:xfrm>
            <a:off x="695325" y="4978671"/>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17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38"/>
          <p:cNvSpPr txBox="1">
            <a:spLocks noGrp="1"/>
          </p:cNvSpPr>
          <p:nvPr>
            <p:ph type="body" idx="2"/>
          </p:nvPr>
        </p:nvSpPr>
        <p:spPr>
          <a:xfrm>
            <a:off x="417951" y="366676"/>
            <a:ext cx="1125811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300"/>
              <a:buFont typeface="Arial"/>
              <a:buNone/>
              <a:defRPr sz="1300" b="1" cap="none">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38"/>
          <p:cNvSpPr>
            <a:spLocks noGrp="1"/>
          </p:cNvSpPr>
          <p:nvPr>
            <p:ph type="pic" idx="3"/>
          </p:nvPr>
        </p:nvSpPr>
        <p:spPr>
          <a:xfrm>
            <a:off x="700662" y="1974883"/>
            <a:ext cx="2155251" cy="2162049"/>
          </a:xfrm>
          <a:prstGeom prst="ellipse">
            <a:avLst/>
          </a:prstGeom>
          <a:solidFill>
            <a:srgbClr val="E0E2E9"/>
          </a:solidFill>
          <a:ln>
            <a:noFill/>
          </a:ln>
        </p:spPr>
      </p:sp>
      <p:sp>
        <p:nvSpPr>
          <p:cNvPr id="325" name="Google Shape;325;p38"/>
          <p:cNvSpPr txBox="1">
            <a:spLocks noGrp="1"/>
          </p:cNvSpPr>
          <p:nvPr>
            <p:ph type="body" idx="4"/>
          </p:nvPr>
        </p:nvSpPr>
        <p:spPr>
          <a:xfrm>
            <a:off x="700662"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lt1"/>
              </a:buClr>
              <a:buSzPts val="1700"/>
              <a:buFont typeface="Arial"/>
              <a:buNone/>
              <a:defRPr b="1">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38"/>
          <p:cNvSpPr>
            <a:spLocks noGrp="1"/>
          </p:cNvSpPr>
          <p:nvPr>
            <p:ph type="pic" idx="5"/>
          </p:nvPr>
        </p:nvSpPr>
        <p:spPr>
          <a:xfrm>
            <a:off x="3570862" y="1974883"/>
            <a:ext cx="2155251" cy="2162049"/>
          </a:xfrm>
          <a:prstGeom prst="ellipse">
            <a:avLst/>
          </a:prstGeom>
          <a:solidFill>
            <a:srgbClr val="E0E2E9"/>
          </a:solidFill>
          <a:ln>
            <a:noFill/>
          </a:ln>
        </p:spPr>
      </p:sp>
      <p:sp>
        <p:nvSpPr>
          <p:cNvPr id="327" name="Google Shape;327;p38"/>
          <p:cNvSpPr>
            <a:spLocks noGrp="1"/>
          </p:cNvSpPr>
          <p:nvPr>
            <p:ph type="pic" idx="6"/>
          </p:nvPr>
        </p:nvSpPr>
        <p:spPr>
          <a:xfrm>
            <a:off x="6466462" y="1974883"/>
            <a:ext cx="2155251" cy="2162049"/>
          </a:xfrm>
          <a:prstGeom prst="ellipse">
            <a:avLst/>
          </a:prstGeom>
          <a:solidFill>
            <a:srgbClr val="E0E2E9"/>
          </a:solidFill>
          <a:ln>
            <a:noFill/>
          </a:ln>
        </p:spPr>
      </p:sp>
      <p:sp>
        <p:nvSpPr>
          <p:cNvPr id="328" name="Google Shape;328;p38"/>
          <p:cNvSpPr>
            <a:spLocks noGrp="1"/>
          </p:cNvSpPr>
          <p:nvPr>
            <p:ph type="pic" idx="7"/>
          </p:nvPr>
        </p:nvSpPr>
        <p:spPr>
          <a:xfrm>
            <a:off x="9353595" y="1974883"/>
            <a:ext cx="2155251" cy="2162049"/>
          </a:xfrm>
          <a:prstGeom prst="ellipse">
            <a:avLst/>
          </a:prstGeom>
          <a:solidFill>
            <a:srgbClr val="E0E2E9"/>
          </a:solidFill>
          <a:ln>
            <a:noFill/>
          </a:ln>
        </p:spPr>
      </p:sp>
      <p:sp>
        <p:nvSpPr>
          <p:cNvPr id="329" name="Google Shape;329;p38"/>
          <p:cNvSpPr txBox="1">
            <a:spLocks noGrp="1"/>
          </p:cNvSpPr>
          <p:nvPr>
            <p:ph type="body" idx="8"/>
          </p:nvPr>
        </p:nvSpPr>
        <p:spPr>
          <a:xfrm>
            <a:off x="3576547" y="4978671"/>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17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0" name="Google Shape;330;p38"/>
          <p:cNvSpPr txBox="1">
            <a:spLocks noGrp="1"/>
          </p:cNvSpPr>
          <p:nvPr>
            <p:ph type="body" idx="9"/>
          </p:nvPr>
        </p:nvSpPr>
        <p:spPr>
          <a:xfrm>
            <a:off x="3581884"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lt1"/>
              </a:buClr>
              <a:buSzPts val="1700"/>
              <a:buFont typeface="Arial"/>
              <a:buNone/>
              <a:defRPr b="1">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38"/>
          <p:cNvSpPr txBox="1">
            <a:spLocks noGrp="1"/>
          </p:cNvSpPr>
          <p:nvPr>
            <p:ph type="body" idx="13"/>
          </p:nvPr>
        </p:nvSpPr>
        <p:spPr>
          <a:xfrm>
            <a:off x="6457769" y="4978671"/>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17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38"/>
          <p:cNvSpPr txBox="1">
            <a:spLocks noGrp="1"/>
          </p:cNvSpPr>
          <p:nvPr>
            <p:ph type="body" idx="14"/>
          </p:nvPr>
        </p:nvSpPr>
        <p:spPr>
          <a:xfrm>
            <a:off x="6463106"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lt1"/>
              </a:buClr>
              <a:buSzPts val="1700"/>
              <a:buFont typeface="Arial"/>
              <a:buNone/>
              <a:defRPr b="1">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38"/>
          <p:cNvSpPr txBox="1">
            <a:spLocks noGrp="1"/>
          </p:cNvSpPr>
          <p:nvPr>
            <p:ph type="body" idx="15"/>
          </p:nvPr>
        </p:nvSpPr>
        <p:spPr>
          <a:xfrm>
            <a:off x="9338992" y="4978671"/>
            <a:ext cx="2160588" cy="497906"/>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17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4" name="Google Shape;334;p38"/>
          <p:cNvSpPr txBox="1">
            <a:spLocks noGrp="1"/>
          </p:cNvSpPr>
          <p:nvPr>
            <p:ph type="body" idx="16"/>
          </p:nvPr>
        </p:nvSpPr>
        <p:spPr>
          <a:xfrm>
            <a:off x="9344329" y="4245635"/>
            <a:ext cx="2155252" cy="73594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00"/>
              </a:spcBef>
              <a:spcAft>
                <a:spcPts val="0"/>
              </a:spcAft>
              <a:buClr>
                <a:schemeClr val="lt1"/>
              </a:buClr>
              <a:buSzPts val="1700"/>
              <a:buFont typeface="Arial"/>
              <a:buNone/>
              <a:defRPr b="1">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35" name="Google Shape;335;p38"/>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8_Interior">
  <p:cSld name="18_Interior">
    <p:spTree>
      <p:nvGrpSpPr>
        <p:cNvPr id="1" name="Shape 336"/>
        <p:cNvGrpSpPr/>
        <p:nvPr/>
      </p:nvGrpSpPr>
      <p:grpSpPr>
        <a:xfrm>
          <a:off x="0" y="0"/>
          <a:ext cx="0" cy="0"/>
          <a:chOff x="0" y="0"/>
          <a:chExt cx="0" cy="0"/>
        </a:xfrm>
      </p:grpSpPr>
      <p:sp>
        <p:nvSpPr>
          <p:cNvPr id="337" name="Google Shape;337;p39"/>
          <p:cNvSpPr/>
          <p:nvPr/>
        </p:nvSpPr>
        <p:spPr>
          <a:xfrm>
            <a:off x="0" y="2994668"/>
            <a:ext cx="12192000" cy="386333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8" name="Google Shape;338;p39"/>
          <p:cNvSpPr txBox="1">
            <a:spLocks noGrp="1"/>
          </p:cNvSpPr>
          <p:nvPr>
            <p:ph type="title"/>
          </p:nvPr>
        </p:nvSpPr>
        <p:spPr>
          <a:xfrm>
            <a:off x="417947" y="624929"/>
            <a:ext cx="11258113" cy="7964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9" name="Google Shape;339;p39"/>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a:solidFill>
                  <a:schemeClr val="lt2"/>
                </a:solidFill>
                <a:latin typeface="Arial"/>
                <a:ea typeface="Arial"/>
                <a:cs typeface="Arial"/>
                <a:sym typeface="Arial"/>
              </a:defRPr>
            </a:lvl1pPr>
            <a:lvl2pPr marL="0" lvl="1" indent="0" algn="r">
              <a:spcBef>
                <a:spcPts val="0"/>
              </a:spcBef>
              <a:buNone/>
              <a:defRPr sz="1000">
                <a:solidFill>
                  <a:schemeClr val="lt2"/>
                </a:solidFill>
                <a:latin typeface="Arial"/>
                <a:ea typeface="Arial"/>
                <a:cs typeface="Arial"/>
                <a:sym typeface="Arial"/>
              </a:defRPr>
            </a:lvl2pPr>
            <a:lvl3pPr marL="0" lvl="2" indent="0" algn="r">
              <a:spcBef>
                <a:spcPts val="0"/>
              </a:spcBef>
              <a:buNone/>
              <a:defRPr sz="1000">
                <a:solidFill>
                  <a:schemeClr val="lt2"/>
                </a:solidFill>
                <a:latin typeface="Arial"/>
                <a:ea typeface="Arial"/>
                <a:cs typeface="Arial"/>
                <a:sym typeface="Arial"/>
              </a:defRPr>
            </a:lvl3pPr>
            <a:lvl4pPr marL="0" lvl="3" indent="0" algn="r">
              <a:spcBef>
                <a:spcPts val="0"/>
              </a:spcBef>
              <a:buNone/>
              <a:defRPr sz="1000">
                <a:solidFill>
                  <a:schemeClr val="lt2"/>
                </a:solidFill>
                <a:latin typeface="Arial"/>
                <a:ea typeface="Arial"/>
                <a:cs typeface="Arial"/>
                <a:sym typeface="Arial"/>
              </a:defRPr>
            </a:lvl4pPr>
            <a:lvl5pPr marL="0" lvl="4" indent="0" algn="r">
              <a:spcBef>
                <a:spcPts val="0"/>
              </a:spcBef>
              <a:buNone/>
              <a:defRPr sz="1000">
                <a:solidFill>
                  <a:schemeClr val="lt2"/>
                </a:solidFill>
                <a:latin typeface="Arial"/>
                <a:ea typeface="Arial"/>
                <a:cs typeface="Arial"/>
                <a:sym typeface="Arial"/>
              </a:defRPr>
            </a:lvl5pPr>
            <a:lvl6pPr marL="0" lvl="5" indent="0" algn="r">
              <a:spcBef>
                <a:spcPts val="0"/>
              </a:spcBef>
              <a:buNone/>
              <a:defRPr sz="1000">
                <a:solidFill>
                  <a:schemeClr val="lt2"/>
                </a:solidFill>
                <a:latin typeface="Arial"/>
                <a:ea typeface="Arial"/>
                <a:cs typeface="Arial"/>
                <a:sym typeface="Arial"/>
              </a:defRPr>
            </a:lvl6pPr>
            <a:lvl7pPr marL="0" lvl="6" indent="0" algn="r">
              <a:spcBef>
                <a:spcPts val="0"/>
              </a:spcBef>
              <a:buNone/>
              <a:defRPr sz="1000">
                <a:solidFill>
                  <a:schemeClr val="lt2"/>
                </a:solidFill>
                <a:latin typeface="Arial"/>
                <a:ea typeface="Arial"/>
                <a:cs typeface="Arial"/>
                <a:sym typeface="Arial"/>
              </a:defRPr>
            </a:lvl7pPr>
            <a:lvl8pPr marL="0" lvl="7" indent="0" algn="r">
              <a:spcBef>
                <a:spcPts val="0"/>
              </a:spcBef>
              <a:buNone/>
              <a:defRPr sz="1000">
                <a:solidFill>
                  <a:schemeClr val="lt2"/>
                </a:solidFill>
                <a:latin typeface="Arial"/>
                <a:ea typeface="Arial"/>
                <a:cs typeface="Arial"/>
                <a:sym typeface="Arial"/>
              </a:defRPr>
            </a:lvl8pPr>
            <a:lvl9pPr marL="0" lvl="8" indent="0" algn="r">
              <a:spcBef>
                <a:spcPts val="0"/>
              </a:spcBef>
              <a:buNone/>
              <a:defRPr sz="1000">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340" name="Google Shape;340;p39"/>
          <p:cNvSpPr txBox="1">
            <a:spLocks noGrp="1"/>
          </p:cNvSpPr>
          <p:nvPr>
            <p:ph type="body" idx="1"/>
          </p:nvPr>
        </p:nvSpPr>
        <p:spPr>
          <a:xfrm>
            <a:off x="417947" y="366676"/>
            <a:ext cx="5678053"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39"/>
          <p:cNvSpPr txBox="1">
            <a:spLocks noGrp="1"/>
          </p:cNvSpPr>
          <p:nvPr>
            <p:ph type="body" idx="2"/>
          </p:nvPr>
        </p:nvSpPr>
        <p:spPr>
          <a:xfrm>
            <a:off x="515938" y="2349500"/>
            <a:ext cx="11160125" cy="3959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39"/>
          <p:cNvSpPr txBox="1">
            <a:spLocks noGrp="1"/>
          </p:cNvSpPr>
          <p:nvPr>
            <p:ph type="body" idx="3"/>
          </p:nvPr>
        </p:nvSpPr>
        <p:spPr>
          <a:xfrm>
            <a:off x="417434" y="1628775"/>
            <a:ext cx="11258627" cy="7207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rgbClr val="959EB2"/>
              </a:buClr>
              <a:buSzPts val="1700"/>
              <a:buFont typeface="Arial"/>
              <a:buNone/>
              <a:defRPr>
                <a:solidFill>
                  <a:srgbClr val="959EB2"/>
                </a:solidFill>
              </a:defRPr>
            </a:lvl2pPr>
            <a:lvl3pPr marL="1371600" lvl="2" indent="-228600" algn="l">
              <a:lnSpc>
                <a:spcPct val="90000"/>
              </a:lnSpc>
              <a:spcBef>
                <a:spcPts val="500"/>
              </a:spcBef>
              <a:spcAft>
                <a:spcPts val="0"/>
              </a:spcAft>
              <a:buClr>
                <a:srgbClr val="959EB2"/>
              </a:buClr>
              <a:buSzPts val="1700"/>
              <a:buFont typeface="Arial"/>
              <a:buNone/>
              <a:defRPr>
                <a:solidFill>
                  <a:srgbClr val="959EB2"/>
                </a:solidFill>
              </a:defRPr>
            </a:lvl3pPr>
            <a:lvl4pPr marL="1828800" lvl="3" indent="-228600" algn="l">
              <a:lnSpc>
                <a:spcPct val="90000"/>
              </a:lnSpc>
              <a:spcBef>
                <a:spcPts val="500"/>
              </a:spcBef>
              <a:spcAft>
                <a:spcPts val="0"/>
              </a:spcAft>
              <a:buClr>
                <a:srgbClr val="959EB2"/>
              </a:buClr>
              <a:buSzPts val="1700"/>
              <a:buFont typeface="Arial"/>
              <a:buNone/>
              <a:defRPr>
                <a:solidFill>
                  <a:srgbClr val="959EB2"/>
                </a:solidFill>
              </a:defRPr>
            </a:lvl4pPr>
            <a:lvl5pPr marL="2286000" lvl="4" indent="-228600" algn="l">
              <a:lnSpc>
                <a:spcPct val="90000"/>
              </a:lnSpc>
              <a:spcBef>
                <a:spcPts val="500"/>
              </a:spcBef>
              <a:spcAft>
                <a:spcPts val="0"/>
              </a:spcAft>
              <a:buClr>
                <a:srgbClr val="959EB2"/>
              </a:buClr>
              <a:buSzPts val="1700"/>
              <a:buFont typeface="Arial"/>
              <a:buNone/>
              <a:defRPr>
                <a:solidFill>
                  <a:srgbClr val="959EB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3" name="Google Shape;343;p39"/>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9_Interior">
  <p:cSld name="19_Interior">
    <p:spTree>
      <p:nvGrpSpPr>
        <p:cNvPr id="1" name="Shape 344"/>
        <p:cNvGrpSpPr/>
        <p:nvPr/>
      </p:nvGrpSpPr>
      <p:grpSpPr>
        <a:xfrm>
          <a:off x="0" y="0"/>
          <a:ext cx="0" cy="0"/>
          <a:chOff x="0" y="0"/>
          <a:chExt cx="0" cy="0"/>
        </a:xfrm>
      </p:grpSpPr>
      <p:sp>
        <p:nvSpPr>
          <p:cNvPr id="345" name="Google Shape;345;p40"/>
          <p:cNvSpPr txBox="1">
            <a:spLocks noGrp="1"/>
          </p:cNvSpPr>
          <p:nvPr>
            <p:ph type="title"/>
          </p:nvPr>
        </p:nvSpPr>
        <p:spPr>
          <a:xfrm>
            <a:off x="415305" y="624929"/>
            <a:ext cx="11260757" cy="7964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6" name="Google Shape;346;p40"/>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47" name="Google Shape;347;p40"/>
          <p:cNvSpPr txBox="1">
            <a:spLocks noGrp="1"/>
          </p:cNvSpPr>
          <p:nvPr>
            <p:ph type="body" idx="1"/>
          </p:nvPr>
        </p:nvSpPr>
        <p:spPr>
          <a:xfrm>
            <a:off x="415305" y="366676"/>
            <a:ext cx="11260757"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40"/>
          <p:cNvSpPr txBox="1">
            <a:spLocks noGrp="1"/>
          </p:cNvSpPr>
          <p:nvPr>
            <p:ph type="body" idx="2"/>
          </p:nvPr>
        </p:nvSpPr>
        <p:spPr>
          <a:xfrm>
            <a:off x="516388" y="1632375"/>
            <a:ext cx="5040313" cy="21569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40"/>
          <p:cNvSpPr txBox="1">
            <a:spLocks noGrp="1"/>
          </p:cNvSpPr>
          <p:nvPr>
            <p:ph type="body" idx="3"/>
          </p:nvPr>
        </p:nvSpPr>
        <p:spPr>
          <a:xfrm>
            <a:off x="525158" y="3874851"/>
            <a:ext cx="5031542" cy="24338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40"/>
          <p:cNvSpPr txBox="1">
            <a:spLocks noGrp="1"/>
          </p:cNvSpPr>
          <p:nvPr>
            <p:ph type="body" idx="4"/>
          </p:nvPr>
        </p:nvSpPr>
        <p:spPr>
          <a:xfrm>
            <a:off x="5735638" y="1634623"/>
            <a:ext cx="5940425" cy="46741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1" name="Google Shape;351;p40"/>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Interior">
  <p:cSld name="20_Interior">
    <p:spTree>
      <p:nvGrpSpPr>
        <p:cNvPr id="1" name="Shape 352"/>
        <p:cNvGrpSpPr/>
        <p:nvPr/>
      </p:nvGrpSpPr>
      <p:grpSpPr>
        <a:xfrm>
          <a:off x="0" y="0"/>
          <a:ext cx="0" cy="0"/>
          <a:chOff x="0" y="0"/>
          <a:chExt cx="0" cy="0"/>
        </a:xfrm>
      </p:grpSpPr>
      <p:sp>
        <p:nvSpPr>
          <p:cNvPr id="353" name="Google Shape;353;p41"/>
          <p:cNvSpPr txBox="1">
            <a:spLocks noGrp="1"/>
          </p:cNvSpPr>
          <p:nvPr>
            <p:ph type="title"/>
          </p:nvPr>
        </p:nvSpPr>
        <p:spPr>
          <a:xfrm>
            <a:off x="415307" y="624929"/>
            <a:ext cx="3701531" cy="7964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4" name="Google Shape;354;p41"/>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55" name="Google Shape;355;p41"/>
          <p:cNvSpPr txBox="1">
            <a:spLocks noGrp="1"/>
          </p:cNvSpPr>
          <p:nvPr>
            <p:ph type="body" idx="1"/>
          </p:nvPr>
        </p:nvSpPr>
        <p:spPr>
          <a:xfrm>
            <a:off x="415307" y="366676"/>
            <a:ext cx="3701531"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6" name="Google Shape;356;p41"/>
          <p:cNvSpPr txBox="1">
            <a:spLocks noGrp="1"/>
          </p:cNvSpPr>
          <p:nvPr>
            <p:ph type="body" idx="2"/>
          </p:nvPr>
        </p:nvSpPr>
        <p:spPr>
          <a:xfrm>
            <a:off x="4295776" y="366676"/>
            <a:ext cx="7380288" cy="59420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7" name="Google Shape;357;p41"/>
          <p:cNvSpPr txBox="1">
            <a:spLocks noGrp="1"/>
          </p:cNvSpPr>
          <p:nvPr>
            <p:ph type="body" idx="3"/>
          </p:nvPr>
        </p:nvSpPr>
        <p:spPr>
          <a:xfrm>
            <a:off x="411905" y="1745320"/>
            <a:ext cx="3704934"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41"/>
          <p:cNvSpPr txBox="1">
            <a:spLocks noGrp="1"/>
          </p:cNvSpPr>
          <p:nvPr>
            <p:ph type="body" idx="4"/>
          </p:nvPr>
        </p:nvSpPr>
        <p:spPr>
          <a:xfrm>
            <a:off x="411904" y="2461480"/>
            <a:ext cx="3704934"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9" name="Google Shape;359;p41"/>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Interior">
  <p:cSld name="21_Interior">
    <p:spTree>
      <p:nvGrpSpPr>
        <p:cNvPr id="1" name="Shape 360"/>
        <p:cNvGrpSpPr/>
        <p:nvPr/>
      </p:nvGrpSpPr>
      <p:grpSpPr>
        <a:xfrm>
          <a:off x="0" y="0"/>
          <a:ext cx="0" cy="0"/>
          <a:chOff x="0" y="0"/>
          <a:chExt cx="0" cy="0"/>
        </a:xfrm>
      </p:grpSpPr>
      <p:sp>
        <p:nvSpPr>
          <p:cNvPr id="361" name="Google Shape;361;p42"/>
          <p:cNvSpPr txBox="1">
            <a:spLocks noGrp="1"/>
          </p:cNvSpPr>
          <p:nvPr>
            <p:ph type="title"/>
          </p:nvPr>
        </p:nvSpPr>
        <p:spPr>
          <a:xfrm>
            <a:off x="415306" y="624929"/>
            <a:ext cx="5150682" cy="7964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42"/>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63" name="Google Shape;363;p42"/>
          <p:cNvSpPr txBox="1">
            <a:spLocks noGrp="1"/>
          </p:cNvSpPr>
          <p:nvPr>
            <p:ph type="body" idx="1"/>
          </p:nvPr>
        </p:nvSpPr>
        <p:spPr>
          <a:xfrm>
            <a:off x="415306" y="366676"/>
            <a:ext cx="5150682" cy="1984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300"/>
              <a:buFont typeface="Arial"/>
              <a:buNone/>
              <a:defRPr sz="1300" b="1" cap="none"/>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42"/>
          <p:cNvSpPr txBox="1">
            <a:spLocks noGrp="1"/>
          </p:cNvSpPr>
          <p:nvPr>
            <p:ph type="body" idx="2"/>
          </p:nvPr>
        </p:nvSpPr>
        <p:spPr>
          <a:xfrm>
            <a:off x="515144" y="1554855"/>
            <a:ext cx="7561262" cy="46731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42"/>
          <p:cNvSpPr txBox="1">
            <a:spLocks noGrp="1"/>
          </p:cNvSpPr>
          <p:nvPr>
            <p:ph type="body" idx="3"/>
          </p:nvPr>
        </p:nvSpPr>
        <p:spPr>
          <a:xfrm>
            <a:off x="8107199" y="1561007"/>
            <a:ext cx="3569657" cy="603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6" name="Google Shape;366;p42"/>
          <p:cNvSpPr txBox="1">
            <a:spLocks noGrp="1"/>
          </p:cNvSpPr>
          <p:nvPr>
            <p:ph type="body" idx="4"/>
          </p:nvPr>
        </p:nvSpPr>
        <p:spPr>
          <a:xfrm>
            <a:off x="8107198" y="2277167"/>
            <a:ext cx="3569657" cy="2717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7" name="Google Shape;367;p42"/>
          <p:cNvPicPr preferRelativeResize="0"/>
          <p:nvPr/>
        </p:nvPicPr>
        <p:blipFill rotWithShape="1">
          <a:blip r:embed="rId2">
            <a:alphaModFix/>
          </a:blip>
          <a:srcRect/>
          <a:stretch/>
        </p:blipFill>
        <p:spPr>
          <a:xfrm>
            <a:off x="493944" y="6421060"/>
            <a:ext cx="738639" cy="20576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Fondo_Azul_Titular_Blanco">
  <p:cSld name="2_Fondo_Azul_Titular_Blanco">
    <p:bg>
      <p:bgPr>
        <a:solidFill>
          <a:schemeClr val="dk2"/>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84432" y="2574617"/>
            <a:ext cx="9492761"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2"/>
              </a:buClr>
              <a:buSzPts val="54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
          <p:cNvSpPr txBox="1">
            <a:spLocks noGrp="1"/>
          </p:cNvSpPr>
          <p:nvPr>
            <p:ph type="body" idx="1"/>
          </p:nvPr>
        </p:nvSpPr>
        <p:spPr>
          <a:xfrm>
            <a:off x="408016" y="4197813"/>
            <a:ext cx="9474494" cy="10874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5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 name="Google Shape;22;p4"/>
          <p:cNvPicPr preferRelativeResize="0"/>
          <p:nvPr/>
        </p:nvPicPr>
        <p:blipFill rotWithShape="1">
          <a:blip r:embed="rId2">
            <a:alphaModFix/>
          </a:blip>
          <a:srcRect/>
          <a:stretch/>
        </p:blipFill>
        <p:spPr>
          <a:xfrm>
            <a:off x="430275" y="416193"/>
            <a:ext cx="1995194" cy="56812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_Texto 1">
  <p:cSld name="2_Texto_1">
    <p:bg>
      <p:bgPr>
        <a:solidFill>
          <a:schemeClr val="lt1"/>
        </a:solidFill>
        <a:effectLst/>
      </p:bgPr>
    </p:bg>
    <p:spTree>
      <p:nvGrpSpPr>
        <p:cNvPr id="1" name="Shape 368"/>
        <p:cNvGrpSpPr/>
        <p:nvPr/>
      </p:nvGrpSpPr>
      <p:grpSpPr>
        <a:xfrm>
          <a:off x="0" y="0"/>
          <a:ext cx="0" cy="0"/>
          <a:chOff x="0" y="0"/>
          <a:chExt cx="0" cy="0"/>
        </a:xfrm>
      </p:grpSpPr>
      <p:sp>
        <p:nvSpPr>
          <p:cNvPr id="369" name="Google Shape;369;p4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70" name="Google Shape;370;p43"/>
          <p:cNvSpPr txBox="1">
            <a:spLocks noGrp="1"/>
          </p:cNvSpPr>
          <p:nvPr>
            <p:ph type="title"/>
          </p:nvPr>
        </p:nvSpPr>
        <p:spPr>
          <a:xfrm>
            <a:off x="191833" y="221819"/>
            <a:ext cx="112593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371" name="Google Shape;371;p43"/>
          <p:cNvPicPr preferRelativeResize="0"/>
          <p:nvPr/>
        </p:nvPicPr>
        <p:blipFill rotWithShape="1">
          <a:blip r:embed="rId2">
            <a:alphaModFix/>
          </a:blip>
          <a:srcRect/>
          <a:stretch/>
        </p:blipFill>
        <p:spPr>
          <a:xfrm>
            <a:off x="493944" y="6421061"/>
            <a:ext cx="738639" cy="20576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exto">
  <p:cSld name="2_Texto">
    <p:bg>
      <p:bgPr>
        <a:solidFill>
          <a:schemeClr val="lt1"/>
        </a:solidFill>
        <a:effectLst/>
      </p:bgPr>
    </p:bg>
    <p:spTree>
      <p:nvGrpSpPr>
        <p:cNvPr id="1" name="Shape 213"/>
        <p:cNvGrpSpPr/>
        <p:nvPr/>
      </p:nvGrpSpPr>
      <p:grpSpPr>
        <a:xfrm>
          <a:off x="0" y="0"/>
          <a:ext cx="0" cy="0"/>
          <a:chOff x="0" y="0"/>
          <a:chExt cx="0" cy="0"/>
        </a:xfrm>
      </p:grpSpPr>
      <p:sp>
        <p:nvSpPr>
          <p:cNvPr id="214" name="Google Shape;214;p24"/>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15" name="Google Shape;215;p24"/>
          <p:cNvSpPr txBox="1">
            <a:spLocks noGrp="1"/>
          </p:cNvSpPr>
          <p:nvPr>
            <p:ph type="title"/>
          </p:nvPr>
        </p:nvSpPr>
        <p:spPr>
          <a:xfrm>
            <a:off x="407472" y="609644"/>
            <a:ext cx="112593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24"/>
          <p:cNvSpPr txBox="1">
            <a:spLocks noGrp="1"/>
          </p:cNvSpPr>
          <p:nvPr>
            <p:ph type="body" idx="1"/>
          </p:nvPr>
        </p:nvSpPr>
        <p:spPr>
          <a:xfrm>
            <a:off x="413359" y="1745320"/>
            <a:ext cx="112626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7" name="Google Shape;217;p24"/>
          <p:cNvSpPr txBox="1">
            <a:spLocks noGrp="1"/>
          </p:cNvSpPr>
          <p:nvPr>
            <p:ph type="body" idx="2"/>
          </p:nvPr>
        </p:nvSpPr>
        <p:spPr>
          <a:xfrm>
            <a:off x="413358" y="2461480"/>
            <a:ext cx="11262600" cy="1273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8" name="Google Shape;218;p24"/>
          <p:cNvSpPr txBox="1">
            <a:spLocks noGrp="1"/>
          </p:cNvSpPr>
          <p:nvPr>
            <p:ph type="body" idx="3"/>
          </p:nvPr>
        </p:nvSpPr>
        <p:spPr>
          <a:xfrm>
            <a:off x="416760" y="366676"/>
            <a:ext cx="112593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atin typeface="Arial"/>
                <a:ea typeface="Arial"/>
                <a:cs typeface="Arial"/>
                <a:sym typeface="Aria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19" name="Google Shape;219;p24"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903968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_Texto_Columnas">
  <p:cSld name="3_Texto_Columnas">
    <p:bg>
      <p:bgPr>
        <a:solidFill>
          <a:schemeClr val="lt1"/>
        </a:solidFill>
        <a:effectLst/>
      </p:bgPr>
    </p:bg>
    <p:spTree>
      <p:nvGrpSpPr>
        <p:cNvPr id="1" name="Shape 220"/>
        <p:cNvGrpSpPr/>
        <p:nvPr/>
      </p:nvGrpSpPr>
      <p:grpSpPr>
        <a:xfrm>
          <a:off x="0" y="0"/>
          <a:ext cx="0" cy="0"/>
          <a:chOff x="0" y="0"/>
          <a:chExt cx="0" cy="0"/>
        </a:xfrm>
      </p:grpSpPr>
      <p:sp>
        <p:nvSpPr>
          <p:cNvPr id="221" name="Google Shape;221;p25"/>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22" name="Google Shape;222;p25"/>
          <p:cNvSpPr txBox="1">
            <a:spLocks noGrp="1"/>
          </p:cNvSpPr>
          <p:nvPr>
            <p:ph type="title"/>
          </p:nvPr>
        </p:nvSpPr>
        <p:spPr>
          <a:xfrm>
            <a:off x="409654" y="609644"/>
            <a:ext cx="112572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3" name="Google Shape;223;p25"/>
          <p:cNvSpPr txBox="1">
            <a:spLocks noGrp="1"/>
          </p:cNvSpPr>
          <p:nvPr>
            <p:ph type="body" idx="1"/>
          </p:nvPr>
        </p:nvSpPr>
        <p:spPr>
          <a:xfrm>
            <a:off x="415541" y="1740662"/>
            <a:ext cx="5320200" cy="1392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4" name="Google Shape;224;p25"/>
          <p:cNvSpPr txBox="1">
            <a:spLocks noGrp="1"/>
          </p:cNvSpPr>
          <p:nvPr>
            <p:ph type="body" idx="2"/>
          </p:nvPr>
        </p:nvSpPr>
        <p:spPr>
          <a:xfrm>
            <a:off x="418943" y="366676"/>
            <a:ext cx="112572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5" name="Google Shape;225;p25"/>
          <p:cNvSpPr txBox="1">
            <a:spLocks noGrp="1"/>
          </p:cNvSpPr>
          <p:nvPr>
            <p:ph type="body" idx="3"/>
          </p:nvPr>
        </p:nvSpPr>
        <p:spPr>
          <a:xfrm>
            <a:off x="415541" y="3176718"/>
            <a:ext cx="5320200" cy="36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6" name="Google Shape;226;p25"/>
          <p:cNvSpPr txBox="1">
            <a:spLocks noGrp="1"/>
          </p:cNvSpPr>
          <p:nvPr>
            <p:ph type="body" idx="4"/>
          </p:nvPr>
        </p:nvSpPr>
        <p:spPr>
          <a:xfrm>
            <a:off x="415541" y="3540538"/>
            <a:ext cx="53202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7" name="Google Shape;227;p25"/>
          <p:cNvSpPr txBox="1">
            <a:spLocks noGrp="1"/>
          </p:cNvSpPr>
          <p:nvPr>
            <p:ph type="body" idx="5"/>
          </p:nvPr>
        </p:nvSpPr>
        <p:spPr>
          <a:xfrm>
            <a:off x="6350977" y="1740662"/>
            <a:ext cx="5320200" cy="1392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8" name="Google Shape;228;p25"/>
          <p:cNvSpPr txBox="1">
            <a:spLocks noGrp="1"/>
          </p:cNvSpPr>
          <p:nvPr>
            <p:ph type="body" idx="6"/>
          </p:nvPr>
        </p:nvSpPr>
        <p:spPr>
          <a:xfrm>
            <a:off x="6350977" y="3176718"/>
            <a:ext cx="5320200" cy="36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9" name="Google Shape;229;p25"/>
          <p:cNvSpPr txBox="1">
            <a:spLocks noGrp="1"/>
          </p:cNvSpPr>
          <p:nvPr>
            <p:ph type="body" idx="7"/>
          </p:nvPr>
        </p:nvSpPr>
        <p:spPr>
          <a:xfrm>
            <a:off x="6350977" y="3540538"/>
            <a:ext cx="53202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30" name="Google Shape;230;p25"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6002631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_Texto_Enfasis_Fondo_Blanco">
  <p:cSld name="4_Texto_Enfasis_Fondo_Blanco">
    <p:bg>
      <p:bgPr>
        <a:solidFill>
          <a:schemeClr val="lt1"/>
        </a:solidFill>
        <a:effectLst/>
      </p:bgPr>
    </p:bg>
    <p:spTree>
      <p:nvGrpSpPr>
        <p:cNvPr id="1" name="Shape 231"/>
        <p:cNvGrpSpPr/>
        <p:nvPr/>
      </p:nvGrpSpPr>
      <p:grpSpPr>
        <a:xfrm>
          <a:off x="0" y="0"/>
          <a:ext cx="0" cy="0"/>
          <a:chOff x="0" y="0"/>
          <a:chExt cx="0" cy="0"/>
        </a:xfrm>
      </p:grpSpPr>
      <p:sp>
        <p:nvSpPr>
          <p:cNvPr id="232" name="Google Shape;232;p26"/>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33" name="Google Shape;233;p26"/>
          <p:cNvSpPr txBox="1">
            <a:spLocks noGrp="1"/>
          </p:cNvSpPr>
          <p:nvPr>
            <p:ph type="title"/>
          </p:nvPr>
        </p:nvSpPr>
        <p:spPr>
          <a:xfrm>
            <a:off x="390540" y="1479572"/>
            <a:ext cx="10923600" cy="1589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5000"/>
              <a:buFont typeface="Arial"/>
              <a:buNone/>
              <a:defRPr sz="5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4" name="Google Shape;234;p26"/>
          <p:cNvSpPr txBox="1">
            <a:spLocks noGrp="1"/>
          </p:cNvSpPr>
          <p:nvPr>
            <p:ph type="body" idx="1"/>
          </p:nvPr>
        </p:nvSpPr>
        <p:spPr>
          <a:xfrm>
            <a:off x="395599" y="3141663"/>
            <a:ext cx="10923600" cy="2087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959EB2"/>
              </a:buClr>
              <a:buSzPts val="5000"/>
              <a:buFont typeface="Arial"/>
              <a:buNone/>
              <a:defRPr sz="5000" b="1">
                <a:solidFill>
                  <a:srgbClr val="959EB2"/>
                </a:solidFill>
              </a:defRPr>
            </a:lvl1pPr>
            <a:lvl2pPr marL="914400" lvl="1" indent="-228600" algn="l" rtl="0">
              <a:lnSpc>
                <a:spcPct val="90000"/>
              </a:lnSpc>
              <a:spcBef>
                <a:spcPts val="500"/>
              </a:spcBef>
              <a:spcAft>
                <a:spcPts val="0"/>
              </a:spcAft>
              <a:buClr>
                <a:schemeClr val="dk1"/>
              </a:buClr>
              <a:buSzPts val="5000"/>
              <a:buFont typeface="Arial"/>
              <a:buNone/>
              <a:defRPr sz="5000" b="1"/>
            </a:lvl2pPr>
            <a:lvl3pPr marL="1371600" lvl="2" indent="-228600" algn="l" rtl="0">
              <a:lnSpc>
                <a:spcPct val="90000"/>
              </a:lnSpc>
              <a:spcBef>
                <a:spcPts val="500"/>
              </a:spcBef>
              <a:spcAft>
                <a:spcPts val="0"/>
              </a:spcAft>
              <a:buClr>
                <a:schemeClr val="dk1"/>
              </a:buClr>
              <a:buSzPts val="5000"/>
              <a:buFont typeface="Arial"/>
              <a:buNone/>
              <a:defRPr sz="5000" b="1"/>
            </a:lvl3pPr>
            <a:lvl4pPr marL="1828800" lvl="3" indent="-228600" algn="l" rtl="0">
              <a:lnSpc>
                <a:spcPct val="90000"/>
              </a:lnSpc>
              <a:spcBef>
                <a:spcPts val="500"/>
              </a:spcBef>
              <a:spcAft>
                <a:spcPts val="0"/>
              </a:spcAft>
              <a:buClr>
                <a:schemeClr val="dk1"/>
              </a:buClr>
              <a:buSzPts val="5000"/>
              <a:buFont typeface="Arial"/>
              <a:buNone/>
              <a:defRPr sz="5000" b="1"/>
            </a:lvl4pPr>
            <a:lvl5pPr marL="2286000" lvl="4" indent="-228600" algn="l" rtl="0">
              <a:lnSpc>
                <a:spcPct val="90000"/>
              </a:lnSpc>
              <a:spcBef>
                <a:spcPts val="500"/>
              </a:spcBef>
              <a:spcAft>
                <a:spcPts val="0"/>
              </a:spcAft>
              <a:buClr>
                <a:schemeClr val="dk1"/>
              </a:buClr>
              <a:buSzPts val="5000"/>
              <a:buFont typeface="Arial"/>
              <a:buNone/>
              <a:defRPr sz="5000" b="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35" name="Google Shape;235;p26"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7098117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exto_Enfasis_Fondo_Azul">
  <p:cSld name="5_Texto_Enfasis_Fondo_Azul">
    <p:bg>
      <p:bgPr>
        <a:solidFill>
          <a:schemeClr val="dk2"/>
        </a:solidFill>
        <a:effectLst/>
      </p:bgPr>
    </p:bg>
    <p:spTree>
      <p:nvGrpSpPr>
        <p:cNvPr id="1" name="Shape 236"/>
        <p:cNvGrpSpPr/>
        <p:nvPr/>
      </p:nvGrpSpPr>
      <p:grpSpPr>
        <a:xfrm>
          <a:off x="0" y="0"/>
          <a:ext cx="0" cy="0"/>
          <a:chOff x="0" y="0"/>
          <a:chExt cx="0" cy="0"/>
        </a:xfrm>
      </p:grpSpPr>
      <p:sp>
        <p:nvSpPr>
          <p:cNvPr id="237" name="Google Shape;237;p27"/>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b="0" i="0" u="none" strike="noStrike" cap="none">
                <a:solidFill>
                  <a:schemeClr val="lt2"/>
                </a:solidFill>
                <a:latin typeface="Arial"/>
                <a:ea typeface="Arial"/>
                <a:cs typeface="Arial"/>
                <a:sym typeface="Arial"/>
              </a:defRPr>
            </a:lvl1pPr>
            <a:lvl2pPr marL="0" lvl="1" indent="0" algn="r" rtl="0">
              <a:spcBef>
                <a:spcPts val="0"/>
              </a:spcBef>
              <a:buNone/>
              <a:defRPr sz="1000" b="0" i="0" u="none" strike="noStrike" cap="none">
                <a:solidFill>
                  <a:schemeClr val="lt2"/>
                </a:solidFill>
                <a:latin typeface="Arial"/>
                <a:ea typeface="Arial"/>
                <a:cs typeface="Arial"/>
                <a:sym typeface="Arial"/>
              </a:defRPr>
            </a:lvl2pPr>
            <a:lvl3pPr marL="0" lvl="2" indent="0" algn="r" rtl="0">
              <a:spcBef>
                <a:spcPts val="0"/>
              </a:spcBef>
              <a:buNone/>
              <a:defRPr sz="1000" b="0" i="0" u="none" strike="noStrike" cap="none">
                <a:solidFill>
                  <a:schemeClr val="lt2"/>
                </a:solidFill>
                <a:latin typeface="Arial"/>
                <a:ea typeface="Arial"/>
                <a:cs typeface="Arial"/>
                <a:sym typeface="Arial"/>
              </a:defRPr>
            </a:lvl3pPr>
            <a:lvl4pPr marL="0" lvl="3" indent="0" algn="r" rtl="0">
              <a:spcBef>
                <a:spcPts val="0"/>
              </a:spcBef>
              <a:buNone/>
              <a:defRPr sz="1000" b="0" i="0" u="none" strike="noStrike" cap="none">
                <a:solidFill>
                  <a:schemeClr val="lt2"/>
                </a:solidFill>
                <a:latin typeface="Arial"/>
                <a:ea typeface="Arial"/>
                <a:cs typeface="Arial"/>
                <a:sym typeface="Arial"/>
              </a:defRPr>
            </a:lvl4pPr>
            <a:lvl5pPr marL="0" lvl="4" indent="0" algn="r" rtl="0">
              <a:spcBef>
                <a:spcPts val="0"/>
              </a:spcBef>
              <a:buNone/>
              <a:defRPr sz="1000" b="0" i="0" u="none" strike="noStrike" cap="none">
                <a:solidFill>
                  <a:schemeClr val="lt2"/>
                </a:solidFill>
                <a:latin typeface="Arial"/>
                <a:ea typeface="Arial"/>
                <a:cs typeface="Arial"/>
                <a:sym typeface="Arial"/>
              </a:defRPr>
            </a:lvl5pPr>
            <a:lvl6pPr marL="0" lvl="5" indent="0" algn="r" rtl="0">
              <a:spcBef>
                <a:spcPts val="0"/>
              </a:spcBef>
              <a:buNone/>
              <a:defRPr sz="1000" b="0" i="0" u="none" strike="noStrike" cap="none">
                <a:solidFill>
                  <a:schemeClr val="lt2"/>
                </a:solidFill>
                <a:latin typeface="Arial"/>
                <a:ea typeface="Arial"/>
                <a:cs typeface="Arial"/>
                <a:sym typeface="Arial"/>
              </a:defRPr>
            </a:lvl6pPr>
            <a:lvl7pPr marL="0" lvl="6" indent="0" algn="r" rtl="0">
              <a:spcBef>
                <a:spcPts val="0"/>
              </a:spcBef>
              <a:buNone/>
              <a:defRPr sz="1000" b="0" i="0" u="none" strike="noStrike" cap="none">
                <a:solidFill>
                  <a:schemeClr val="lt2"/>
                </a:solidFill>
                <a:latin typeface="Arial"/>
                <a:ea typeface="Arial"/>
                <a:cs typeface="Arial"/>
                <a:sym typeface="Arial"/>
              </a:defRPr>
            </a:lvl7pPr>
            <a:lvl8pPr marL="0" lvl="7" indent="0" algn="r" rtl="0">
              <a:spcBef>
                <a:spcPts val="0"/>
              </a:spcBef>
              <a:buNone/>
              <a:defRPr sz="1000" b="0" i="0" u="none" strike="noStrike" cap="none">
                <a:solidFill>
                  <a:schemeClr val="lt2"/>
                </a:solidFill>
                <a:latin typeface="Arial"/>
                <a:ea typeface="Arial"/>
                <a:cs typeface="Arial"/>
                <a:sym typeface="Arial"/>
              </a:defRPr>
            </a:lvl8pPr>
            <a:lvl9pPr marL="0" lvl="8" indent="0" algn="r" rtl="0">
              <a:spcBef>
                <a:spcPts val="0"/>
              </a:spcBef>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238" name="Google Shape;238;p27"/>
          <p:cNvSpPr txBox="1">
            <a:spLocks noGrp="1"/>
          </p:cNvSpPr>
          <p:nvPr>
            <p:ph type="title"/>
          </p:nvPr>
        </p:nvSpPr>
        <p:spPr>
          <a:xfrm>
            <a:off x="390539" y="1479572"/>
            <a:ext cx="10923600" cy="1589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lt1"/>
              </a:buClr>
              <a:buSzPts val="5000"/>
              <a:buFont typeface="Arial"/>
              <a:buNone/>
              <a:defRPr sz="5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27"/>
          <p:cNvSpPr txBox="1">
            <a:spLocks noGrp="1"/>
          </p:cNvSpPr>
          <p:nvPr>
            <p:ph type="body" idx="1"/>
          </p:nvPr>
        </p:nvSpPr>
        <p:spPr>
          <a:xfrm>
            <a:off x="395599" y="3141663"/>
            <a:ext cx="10923600" cy="2087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C3C7D3"/>
              </a:buClr>
              <a:buSzPts val="5000"/>
              <a:buFont typeface="Arial"/>
              <a:buNone/>
              <a:defRPr sz="5000" b="1">
                <a:solidFill>
                  <a:srgbClr val="C3C7D3"/>
                </a:solidFill>
              </a:defRPr>
            </a:lvl1pPr>
            <a:lvl2pPr marL="914400" lvl="1" indent="-228600" algn="l" rtl="0">
              <a:lnSpc>
                <a:spcPct val="90000"/>
              </a:lnSpc>
              <a:spcBef>
                <a:spcPts val="500"/>
              </a:spcBef>
              <a:spcAft>
                <a:spcPts val="0"/>
              </a:spcAft>
              <a:buClr>
                <a:schemeClr val="dk1"/>
              </a:buClr>
              <a:buSzPts val="5000"/>
              <a:buFont typeface="Arial"/>
              <a:buNone/>
              <a:defRPr sz="5000" b="1"/>
            </a:lvl2pPr>
            <a:lvl3pPr marL="1371600" lvl="2" indent="-228600" algn="l" rtl="0">
              <a:lnSpc>
                <a:spcPct val="90000"/>
              </a:lnSpc>
              <a:spcBef>
                <a:spcPts val="500"/>
              </a:spcBef>
              <a:spcAft>
                <a:spcPts val="0"/>
              </a:spcAft>
              <a:buClr>
                <a:schemeClr val="dk1"/>
              </a:buClr>
              <a:buSzPts val="5000"/>
              <a:buFont typeface="Arial"/>
              <a:buNone/>
              <a:defRPr sz="5000" b="1"/>
            </a:lvl3pPr>
            <a:lvl4pPr marL="1828800" lvl="3" indent="-228600" algn="l" rtl="0">
              <a:lnSpc>
                <a:spcPct val="90000"/>
              </a:lnSpc>
              <a:spcBef>
                <a:spcPts val="500"/>
              </a:spcBef>
              <a:spcAft>
                <a:spcPts val="0"/>
              </a:spcAft>
              <a:buClr>
                <a:schemeClr val="dk1"/>
              </a:buClr>
              <a:buSzPts val="5000"/>
              <a:buFont typeface="Arial"/>
              <a:buNone/>
              <a:defRPr sz="5000" b="1"/>
            </a:lvl4pPr>
            <a:lvl5pPr marL="2286000" lvl="4" indent="-228600" algn="l" rtl="0">
              <a:lnSpc>
                <a:spcPct val="90000"/>
              </a:lnSpc>
              <a:spcBef>
                <a:spcPts val="500"/>
              </a:spcBef>
              <a:spcAft>
                <a:spcPts val="0"/>
              </a:spcAft>
              <a:buClr>
                <a:schemeClr val="dk1"/>
              </a:buClr>
              <a:buSzPts val="5000"/>
              <a:buFont typeface="Arial"/>
              <a:buNone/>
              <a:defRPr sz="5000" b="1"/>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40" name="Google Shape;240;p27"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2412261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_Team_1">
  <p:cSld name="14_Team_1">
    <p:bg>
      <p:bgPr>
        <a:solidFill>
          <a:schemeClr val="lt1"/>
        </a:solidFill>
        <a:effectLst/>
      </p:bgPr>
    </p:bg>
    <p:spTree>
      <p:nvGrpSpPr>
        <p:cNvPr id="1" name="Shape 241"/>
        <p:cNvGrpSpPr/>
        <p:nvPr/>
      </p:nvGrpSpPr>
      <p:grpSpPr>
        <a:xfrm>
          <a:off x="0" y="0"/>
          <a:ext cx="0" cy="0"/>
          <a:chOff x="0" y="0"/>
          <a:chExt cx="0" cy="0"/>
        </a:xfrm>
      </p:grpSpPr>
      <p:sp>
        <p:nvSpPr>
          <p:cNvPr id="242" name="Google Shape;242;p28"/>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43" name="Google Shape;243;p28"/>
          <p:cNvSpPr txBox="1">
            <a:spLocks noGrp="1"/>
          </p:cNvSpPr>
          <p:nvPr>
            <p:ph type="title"/>
          </p:nvPr>
        </p:nvSpPr>
        <p:spPr>
          <a:xfrm>
            <a:off x="408662" y="609644"/>
            <a:ext cx="112674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p28"/>
          <p:cNvSpPr txBox="1">
            <a:spLocks noGrp="1"/>
          </p:cNvSpPr>
          <p:nvPr>
            <p:ph type="body" idx="1"/>
          </p:nvPr>
        </p:nvSpPr>
        <p:spPr>
          <a:xfrm>
            <a:off x="417951" y="366676"/>
            <a:ext cx="1125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5" name="Google Shape;245;p28"/>
          <p:cNvSpPr>
            <a:spLocks noGrp="1"/>
          </p:cNvSpPr>
          <p:nvPr>
            <p:ph type="pic" idx="2"/>
          </p:nvPr>
        </p:nvSpPr>
        <p:spPr>
          <a:xfrm>
            <a:off x="700662" y="1974883"/>
            <a:ext cx="2155200" cy="2162100"/>
          </a:xfrm>
          <a:prstGeom prst="ellipse">
            <a:avLst/>
          </a:prstGeom>
          <a:solidFill>
            <a:srgbClr val="E0E2E9"/>
          </a:solidFill>
          <a:ln>
            <a:noFill/>
          </a:ln>
        </p:spPr>
      </p:sp>
      <p:sp>
        <p:nvSpPr>
          <p:cNvPr id="246" name="Google Shape;246;p28"/>
          <p:cNvSpPr>
            <a:spLocks noGrp="1"/>
          </p:cNvSpPr>
          <p:nvPr>
            <p:ph type="pic" idx="3"/>
          </p:nvPr>
        </p:nvSpPr>
        <p:spPr>
          <a:xfrm>
            <a:off x="3570862" y="1974883"/>
            <a:ext cx="2155200" cy="2162100"/>
          </a:xfrm>
          <a:prstGeom prst="ellipse">
            <a:avLst/>
          </a:prstGeom>
          <a:solidFill>
            <a:srgbClr val="E0E2E9"/>
          </a:solidFill>
          <a:ln>
            <a:noFill/>
          </a:ln>
        </p:spPr>
      </p:sp>
      <p:sp>
        <p:nvSpPr>
          <p:cNvPr id="247" name="Google Shape;247;p28"/>
          <p:cNvSpPr>
            <a:spLocks noGrp="1"/>
          </p:cNvSpPr>
          <p:nvPr>
            <p:ph type="pic" idx="4"/>
          </p:nvPr>
        </p:nvSpPr>
        <p:spPr>
          <a:xfrm>
            <a:off x="6466462" y="1974883"/>
            <a:ext cx="2155200" cy="2162100"/>
          </a:xfrm>
          <a:prstGeom prst="ellipse">
            <a:avLst/>
          </a:prstGeom>
          <a:solidFill>
            <a:srgbClr val="E0E2E9"/>
          </a:solidFill>
          <a:ln>
            <a:noFill/>
          </a:ln>
        </p:spPr>
      </p:sp>
      <p:sp>
        <p:nvSpPr>
          <p:cNvPr id="248" name="Google Shape;248;p28"/>
          <p:cNvSpPr>
            <a:spLocks noGrp="1"/>
          </p:cNvSpPr>
          <p:nvPr>
            <p:ph type="pic" idx="5"/>
          </p:nvPr>
        </p:nvSpPr>
        <p:spPr>
          <a:xfrm>
            <a:off x="9353595" y="1974883"/>
            <a:ext cx="2155200" cy="2162100"/>
          </a:xfrm>
          <a:prstGeom prst="ellipse">
            <a:avLst/>
          </a:prstGeom>
          <a:solidFill>
            <a:srgbClr val="E0E2E9"/>
          </a:solidFill>
          <a:ln>
            <a:noFill/>
          </a:ln>
        </p:spPr>
      </p:sp>
      <p:sp>
        <p:nvSpPr>
          <p:cNvPr id="249" name="Google Shape;249;p28"/>
          <p:cNvSpPr txBox="1">
            <a:spLocks noGrp="1"/>
          </p:cNvSpPr>
          <p:nvPr>
            <p:ph type="body" idx="6"/>
          </p:nvPr>
        </p:nvSpPr>
        <p:spPr>
          <a:xfrm>
            <a:off x="695325"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0" name="Google Shape;250;p28"/>
          <p:cNvSpPr txBox="1">
            <a:spLocks noGrp="1"/>
          </p:cNvSpPr>
          <p:nvPr>
            <p:ph type="body" idx="7"/>
          </p:nvPr>
        </p:nvSpPr>
        <p:spPr>
          <a:xfrm>
            <a:off x="3576547"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1" name="Google Shape;251;p28"/>
          <p:cNvSpPr txBox="1">
            <a:spLocks noGrp="1"/>
          </p:cNvSpPr>
          <p:nvPr>
            <p:ph type="body" idx="8"/>
          </p:nvPr>
        </p:nvSpPr>
        <p:spPr>
          <a:xfrm>
            <a:off x="6457769"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2" name="Google Shape;252;p28"/>
          <p:cNvSpPr txBox="1">
            <a:spLocks noGrp="1"/>
          </p:cNvSpPr>
          <p:nvPr>
            <p:ph type="body" idx="9"/>
          </p:nvPr>
        </p:nvSpPr>
        <p:spPr>
          <a:xfrm>
            <a:off x="9338992"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3" name="Google Shape;253;p28"/>
          <p:cNvSpPr txBox="1">
            <a:spLocks noGrp="1"/>
          </p:cNvSpPr>
          <p:nvPr>
            <p:ph type="body" idx="13"/>
          </p:nvPr>
        </p:nvSpPr>
        <p:spPr>
          <a:xfrm>
            <a:off x="700662"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4" name="Google Shape;254;p28"/>
          <p:cNvSpPr txBox="1">
            <a:spLocks noGrp="1"/>
          </p:cNvSpPr>
          <p:nvPr>
            <p:ph type="body" idx="14"/>
          </p:nvPr>
        </p:nvSpPr>
        <p:spPr>
          <a:xfrm>
            <a:off x="3581884"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5" name="Google Shape;255;p28"/>
          <p:cNvSpPr txBox="1">
            <a:spLocks noGrp="1"/>
          </p:cNvSpPr>
          <p:nvPr>
            <p:ph type="body" idx="15"/>
          </p:nvPr>
        </p:nvSpPr>
        <p:spPr>
          <a:xfrm>
            <a:off x="6463106"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6" name="Google Shape;256;p28"/>
          <p:cNvSpPr txBox="1">
            <a:spLocks noGrp="1"/>
          </p:cNvSpPr>
          <p:nvPr>
            <p:ph type="body" idx="16"/>
          </p:nvPr>
        </p:nvSpPr>
        <p:spPr>
          <a:xfrm>
            <a:off x="9344329"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57" name="Google Shape;257;p28"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4314499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6_Team_3">
  <p:cSld name="16_Team_3">
    <p:bg>
      <p:bgPr>
        <a:solidFill>
          <a:schemeClr val="dk2"/>
        </a:solidFill>
        <a:effectLst/>
      </p:bgPr>
    </p:bg>
    <p:spTree>
      <p:nvGrpSpPr>
        <p:cNvPr id="1" name="Shape 258"/>
        <p:cNvGrpSpPr/>
        <p:nvPr/>
      </p:nvGrpSpPr>
      <p:grpSpPr>
        <a:xfrm>
          <a:off x="0" y="0"/>
          <a:ext cx="0" cy="0"/>
          <a:chOff x="0" y="0"/>
          <a:chExt cx="0" cy="0"/>
        </a:xfrm>
      </p:grpSpPr>
      <p:sp>
        <p:nvSpPr>
          <p:cNvPr id="259" name="Google Shape;259;p29"/>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b="0" i="0" u="none" strike="noStrike" cap="none">
                <a:solidFill>
                  <a:schemeClr val="lt2"/>
                </a:solidFill>
                <a:latin typeface="Arial"/>
                <a:ea typeface="Arial"/>
                <a:cs typeface="Arial"/>
                <a:sym typeface="Arial"/>
              </a:defRPr>
            </a:lvl1pPr>
            <a:lvl2pPr marL="0" lvl="1" indent="0" algn="r" rtl="0">
              <a:spcBef>
                <a:spcPts val="0"/>
              </a:spcBef>
              <a:buNone/>
              <a:defRPr sz="1000" b="0" i="0" u="none" strike="noStrike" cap="none">
                <a:solidFill>
                  <a:schemeClr val="lt2"/>
                </a:solidFill>
                <a:latin typeface="Arial"/>
                <a:ea typeface="Arial"/>
                <a:cs typeface="Arial"/>
                <a:sym typeface="Arial"/>
              </a:defRPr>
            </a:lvl2pPr>
            <a:lvl3pPr marL="0" lvl="2" indent="0" algn="r" rtl="0">
              <a:spcBef>
                <a:spcPts val="0"/>
              </a:spcBef>
              <a:buNone/>
              <a:defRPr sz="1000" b="0" i="0" u="none" strike="noStrike" cap="none">
                <a:solidFill>
                  <a:schemeClr val="lt2"/>
                </a:solidFill>
                <a:latin typeface="Arial"/>
                <a:ea typeface="Arial"/>
                <a:cs typeface="Arial"/>
                <a:sym typeface="Arial"/>
              </a:defRPr>
            </a:lvl3pPr>
            <a:lvl4pPr marL="0" lvl="3" indent="0" algn="r" rtl="0">
              <a:spcBef>
                <a:spcPts val="0"/>
              </a:spcBef>
              <a:buNone/>
              <a:defRPr sz="1000" b="0" i="0" u="none" strike="noStrike" cap="none">
                <a:solidFill>
                  <a:schemeClr val="lt2"/>
                </a:solidFill>
                <a:latin typeface="Arial"/>
                <a:ea typeface="Arial"/>
                <a:cs typeface="Arial"/>
                <a:sym typeface="Arial"/>
              </a:defRPr>
            </a:lvl4pPr>
            <a:lvl5pPr marL="0" lvl="4" indent="0" algn="r" rtl="0">
              <a:spcBef>
                <a:spcPts val="0"/>
              </a:spcBef>
              <a:buNone/>
              <a:defRPr sz="1000" b="0" i="0" u="none" strike="noStrike" cap="none">
                <a:solidFill>
                  <a:schemeClr val="lt2"/>
                </a:solidFill>
                <a:latin typeface="Arial"/>
                <a:ea typeface="Arial"/>
                <a:cs typeface="Arial"/>
                <a:sym typeface="Arial"/>
              </a:defRPr>
            </a:lvl5pPr>
            <a:lvl6pPr marL="0" lvl="5" indent="0" algn="r" rtl="0">
              <a:spcBef>
                <a:spcPts val="0"/>
              </a:spcBef>
              <a:buNone/>
              <a:defRPr sz="1000" b="0" i="0" u="none" strike="noStrike" cap="none">
                <a:solidFill>
                  <a:schemeClr val="lt2"/>
                </a:solidFill>
                <a:latin typeface="Arial"/>
                <a:ea typeface="Arial"/>
                <a:cs typeface="Arial"/>
                <a:sym typeface="Arial"/>
              </a:defRPr>
            </a:lvl6pPr>
            <a:lvl7pPr marL="0" lvl="6" indent="0" algn="r" rtl="0">
              <a:spcBef>
                <a:spcPts val="0"/>
              </a:spcBef>
              <a:buNone/>
              <a:defRPr sz="1000" b="0" i="0" u="none" strike="noStrike" cap="none">
                <a:solidFill>
                  <a:schemeClr val="lt2"/>
                </a:solidFill>
                <a:latin typeface="Arial"/>
                <a:ea typeface="Arial"/>
                <a:cs typeface="Arial"/>
                <a:sym typeface="Arial"/>
              </a:defRPr>
            </a:lvl7pPr>
            <a:lvl8pPr marL="0" lvl="7" indent="0" algn="r" rtl="0">
              <a:spcBef>
                <a:spcPts val="0"/>
              </a:spcBef>
              <a:buNone/>
              <a:defRPr sz="1000" b="0" i="0" u="none" strike="noStrike" cap="none">
                <a:solidFill>
                  <a:schemeClr val="lt2"/>
                </a:solidFill>
                <a:latin typeface="Arial"/>
                <a:ea typeface="Arial"/>
                <a:cs typeface="Arial"/>
                <a:sym typeface="Arial"/>
              </a:defRPr>
            </a:lvl8pPr>
            <a:lvl9pPr marL="0" lvl="8" indent="0" algn="r" rtl="0">
              <a:spcBef>
                <a:spcPts val="0"/>
              </a:spcBef>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260" name="Google Shape;260;p29"/>
          <p:cNvSpPr txBox="1">
            <a:spLocks noGrp="1"/>
          </p:cNvSpPr>
          <p:nvPr>
            <p:ph type="title"/>
          </p:nvPr>
        </p:nvSpPr>
        <p:spPr>
          <a:xfrm>
            <a:off x="408663" y="609644"/>
            <a:ext cx="112674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lt1"/>
              </a:buClr>
              <a:buSzPts val="2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1" name="Google Shape;261;p29"/>
          <p:cNvSpPr txBox="1">
            <a:spLocks noGrp="1"/>
          </p:cNvSpPr>
          <p:nvPr>
            <p:ph type="body" idx="1"/>
          </p:nvPr>
        </p:nvSpPr>
        <p:spPr>
          <a:xfrm>
            <a:off x="417951" y="366676"/>
            <a:ext cx="1125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300"/>
              <a:buFont typeface="Arial"/>
              <a:buNone/>
              <a:defRPr sz="1300" b="1" cap="none">
                <a:solidFill>
                  <a:schemeClr val="l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2" name="Google Shape;262;p29"/>
          <p:cNvSpPr>
            <a:spLocks noGrp="1"/>
          </p:cNvSpPr>
          <p:nvPr>
            <p:ph type="pic" idx="2"/>
          </p:nvPr>
        </p:nvSpPr>
        <p:spPr>
          <a:xfrm>
            <a:off x="700662" y="1974883"/>
            <a:ext cx="2155200" cy="2162100"/>
          </a:xfrm>
          <a:prstGeom prst="ellipse">
            <a:avLst/>
          </a:prstGeom>
          <a:solidFill>
            <a:srgbClr val="E0E2E9"/>
          </a:solidFill>
          <a:ln>
            <a:noFill/>
          </a:ln>
        </p:spPr>
      </p:sp>
      <p:sp>
        <p:nvSpPr>
          <p:cNvPr id="263" name="Google Shape;263;p29"/>
          <p:cNvSpPr>
            <a:spLocks noGrp="1"/>
          </p:cNvSpPr>
          <p:nvPr>
            <p:ph type="pic" idx="3"/>
          </p:nvPr>
        </p:nvSpPr>
        <p:spPr>
          <a:xfrm>
            <a:off x="3570862" y="1974883"/>
            <a:ext cx="2155200" cy="2162100"/>
          </a:xfrm>
          <a:prstGeom prst="ellipse">
            <a:avLst/>
          </a:prstGeom>
          <a:solidFill>
            <a:srgbClr val="E0E2E9"/>
          </a:solidFill>
          <a:ln>
            <a:noFill/>
          </a:ln>
        </p:spPr>
      </p:sp>
      <p:sp>
        <p:nvSpPr>
          <p:cNvPr id="264" name="Google Shape;264;p29"/>
          <p:cNvSpPr>
            <a:spLocks noGrp="1"/>
          </p:cNvSpPr>
          <p:nvPr>
            <p:ph type="pic" idx="4"/>
          </p:nvPr>
        </p:nvSpPr>
        <p:spPr>
          <a:xfrm>
            <a:off x="6466462" y="1974883"/>
            <a:ext cx="2155200" cy="2162100"/>
          </a:xfrm>
          <a:prstGeom prst="ellipse">
            <a:avLst/>
          </a:prstGeom>
          <a:solidFill>
            <a:srgbClr val="E0E2E9"/>
          </a:solidFill>
          <a:ln>
            <a:noFill/>
          </a:ln>
        </p:spPr>
      </p:sp>
      <p:sp>
        <p:nvSpPr>
          <p:cNvPr id="265" name="Google Shape;265;p29"/>
          <p:cNvSpPr>
            <a:spLocks noGrp="1"/>
          </p:cNvSpPr>
          <p:nvPr>
            <p:ph type="pic" idx="5"/>
          </p:nvPr>
        </p:nvSpPr>
        <p:spPr>
          <a:xfrm>
            <a:off x="9353595" y="1974883"/>
            <a:ext cx="2155200" cy="2162100"/>
          </a:xfrm>
          <a:prstGeom prst="ellipse">
            <a:avLst/>
          </a:prstGeom>
          <a:solidFill>
            <a:srgbClr val="E0E2E9"/>
          </a:solidFill>
          <a:ln>
            <a:noFill/>
          </a:ln>
        </p:spPr>
      </p:sp>
      <p:sp>
        <p:nvSpPr>
          <p:cNvPr id="266" name="Google Shape;266;p29"/>
          <p:cNvSpPr txBox="1">
            <a:spLocks noGrp="1"/>
          </p:cNvSpPr>
          <p:nvPr>
            <p:ph type="body" idx="6"/>
          </p:nvPr>
        </p:nvSpPr>
        <p:spPr>
          <a:xfrm>
            <a:off x="695325"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1400"/>
              <a:buFont typeface="Arial"/>
              <a:buNone/>
              <a:defRPr sz="140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7" name="Google Shape;267;p29"/>
          <p:cNvSpPr txBox="1">
            <a:spLocks noGrp="1"/>
          </p:cNvSpPr>
          <p:nvPr>
            <p:ph type="body" idx="7"/>
          </p:nvPr>
        </p:nvSpPr>
        <p:spPr>
          <a:xfrm>
            <a:off x="3576547"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1400"/>
              <a:buFont typeface="Arial"/>
              <a:buNone/>
              <a:defRPr sz="140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8" name="Google Shape;268;p29"/>
          <p:cNvSpPr txBox="1">
            <a:spLocks noGrp="1"/>
          </p:cNvSpPr>
          <p:nvPr>
            <p:ph type="body" idx="8"/>
          </p:nvPr>
        </p:nvSpPr>
        <p:spPr>
          <a:xfrm>
            <a:off x="6457769"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1400"/>
              <a:buFont typeface="Arial"/>
              <a:buNone/>
              <a:defRPr sz="140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69" name="Google Shape;269;p29"/>
          <p:cNvSpPr txBox="1">
            <a:spLocks noGrp="1"/>
          </p:cNvSpPr>
          <p:nvPr>
            <p:ph type="body" idx="9"/>
          </p:nvPr>
        </p:nvSpPr>
        <p:spPr>
          <a:xfrm>
            <a:off x="9338992"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2"/>
              </a:buClr>
              <a:buSzPts val="1400"/>
              <a:buFont typeface="Arial"/>
              <a:buNone/>
              <a:defRPr sz="140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0" name="Google Shape;270;p29"/>
          <p:cNvSpPr txBox="1">
            <a:spLocks noGrp="1"/>
          </p:cNvSpPr>
          <p:nvPr>
            <p:ph type="body" idx="13"/>
          </p:nvPr>
        </p:nvSpPr>
        <p:spPr>
          <a:xfrm>
            <a:off x="700662"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lt2"/>
              </a:buClr>
              <a:buSzPts val="1700"/>
              <a:buFont typeface="Arial"/>
              <a:buNone/>
              <a:defRPr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1" name="Google Shape;271;p29"/>
          <p:cNvSpPr txBox="1">
            <a:spLocks noGrp="1"/>
          </p:cNvSpPr>
          <p:nvPr>
            <p:ph type="body" idx="14"/>
          </p:nvPr>
        </p:nvSpPr>
        <p:spPr>
          <a:xfrm>
            <a:off x="3581884"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lt2"/>
              </a:buClr>
              <a:buSzPts val="1700"/>
              <a:buFont typeface="Arial"/>
              <a:buNone/>
              <a:defRPr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2" name="Google Shape;272;p29"/>
          <p:cNvSpPr txBox="1">
            <a:spLocks noGrp="1"/>
          </p:cNvSpPr>
          <p:nvPr>
            <p:ph type="body" idx="15"/>
          </p:nvPr>
        </p:nvSpPr>
        <p:spPr>
          <a:xfrm>
            <a:off x="6463106"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lt2"/>
              </a:buClr>
              <a:buSzPts val="1700"/>
              <a:buFont typeface="Arial"/>
              <a:buNone/>
              <a:defRPr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3" name="Google Shape;273;p29"/>
          <p:cNvSpPr txBox="1">
            <a:spLocks noGrp="1"/>
          </p:cNvSpPr>
          <p:nvPr>
            <p:ph type="body" idx="16"/>
          </p:nvPr>
        </p:nvSpPr>
        <p:spPr>
          <a:xfrm>
            <a:off x="9344329"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lt2"/>
              </a:buClr>
              <a:buSzPts val="1700"/>
              <a:buFont typeface="Arial"/>
              <a:buNone/>
              <a:defRPr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74" name="Google Shape;274;p29"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3273210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_Txt_Imagen_Redonda">
  <p:cSld name="6_Txt_Imagen_Redonda">
    <p:bg>
      <p:bgPr>
        <a:solidFill>
          <a:schemeClr val="lt1"/>
        </a:solidFill>
        <a:effectLst/>
      </p:bgPr>
    </p:bg>
    <p:spTree>
      <p:nvGrpSpPr>
        <p:cNvPr id="1" name="Shape 275"/>
        <p:cNvGrpSpPr/>
        <p:nvPr/>
      </p:nvGrpSpPr>
      <p:grpSpPr>
        <a:xfrm>
          <a:off x="0" y="0"/>
          <a:ext cx="0" cy="0"/>
          <a:chOff x="0" y="0"/>
          <a:chExt cx="0" cy="0"/>
        </a:xfrm>
      </p:grpSpPr>
      <p:sp>
        <p:nvSpPr>
          <p:cNvPr id="276" name="Google Shape;276;p30"/>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77" name="Google Shape;277;p30"/>
          <p:cNvSpPr txBox="1">
            <a:spLocks noGrp="1"/>
          </p:cNvSpPr>
          <p:nvPr>
            <p:ph type="title"/>
          </p:nvPr>
        </p:nvSpPr>
        <p:spPr>
          <a:xfrm>
            <a:off x="415092" y="609644"/>
            <a:ext cx="53205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8" name="Google Shape;278;p30"/>
          <p:cNvSpPr txBox="1">
            <a:spLocks noGrp="1"/>
          </p:cNvSpPr>
          <p:nvPr>
            <p:ph type="body" idx="1"/>
          </p:nvPr>
        </p:nvSpPr>
        <p:spPr>
          <a:xfrm>
            <a:off x="420978" y="1745320"/>
            <a:ext cx="4595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79" name="Google Shape;279;p30"/>
          <p:cNvSpPr txBox="1">
            <a:spLocks noGrp="1"/>
          </p:cNvSpPr>
          <p:nvPr>
            <p:ph type="body" idx="2"/>
          </p:nvPr>
        </p:nvSpPr>
        <p:spPr>
          <a:xfrm>
            <a:off x="420978" y="2461480"/>
            <a:ext cx="4595400" cy="2717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0" name="Google Shape;280;p30"/>
          <p:cNvSpPr txBox="1">
            <a:spLocks noGrp="1"/>
          </p:cNvSpPr>
          <p:nvPr>
            <p:ph type="body" idx="3"/>
          </p:nvPr>
        </p:nvSpPr>
        <p:spPr>
          <a:xfrm>
            <a:off x="424381" y="366676"/>
            <a:ext cx="53112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1" name="Google Shape;281;p30"/>
          <p:cNvSpPr>
            <a:spLocks noGrp="1"/>
          </p:cNvSpPr>
          <p:nvPr>
            <p:ph type="pic" idx="4"/>
          </p:nvPr>
        </p:nvSpPr>
        <p:spPr>
          <a:xfrm>
            <a:off x="5380500" y="556106"/>
            <a:ext cx="5759100" cy="5777100"/>
          </a:xfrm>
          <a:prstGeom prst="ellipse">
            <a:avLst/>
          </a:prstGeom>
          <a:solidFill>
            <a:srgbClr val="E0E2E9"/>
          </a:solidFill>
          <a:ln>
            <a:noFill/>
          </a:ln>
        </p:spPr>
      </p:sp>
      <p:pic>
        <p:nvPicPr>
          <p:cNvPr id="282" name="Google Shape;282;p30"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3269341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8_Txt_Imagen_Redonda_Fondo_Azul">
  <p:cSld name="8_Txt_Imagen_Redonda_Fondo_Azul">
    <p:bg>
      <p:bgPr>
        <a:solidFill>
          <a:schemeClr val="dk2"/>
        </a:solidFill>
        <a:effectLst/>
      </p:bgPr>
    </p:bg>
    <p:spTree>
      <p:nvGrpSpPr>
        <p:cNvPr id="1" name="Shape 283"/>
        <p:cNvGrpSpPr/>
        <p:nvPr/>
      </p:nvGrpSpPr>
      <p:grpSpPr>
        <a:xfrm>
          <a:off x="0" y="0"/>
          <a:ext cx="0" cy="0"/>
          <a:chOff x="0" y="0"/>
          <a:chExt cx="0" cy="0"/>
        </a:xfrm>
      </p:grpSpPr>
      <p:sp>
        <p:nvSpPr>
          <p:cNvPr id="284" name="Google Shape;284;p31"/>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b="0" i="0" u="none" strike="noStrike" cap="none">
                <a:solidFill>
                  <a:schemeClr val="lt2"/>
                </a:solidFill>
                <a:latin typeface="Arial"/>
                <a:ea typeface="Arial"/>
                <a:cs typeface="Arial"/>
                <a:sym typeface="Arial"/>
              </a:defRPr>
            </a:lvl1pPr>
            <a:lvl2pPr marL="0" lvl="1" indent="0" algn="r" rtl="0">
              <a:spcBef>
                <a:spcPts val="0"/>
              </a:spcBef>
              <a:buNone/>
              <a:defRPr sz="1000" b="0" i="0" u="none" strike="noStrike" cap="none">
                <a:solidFill>
                  <a:schemeClr val="lt2"/>
                </a:solidFill>
                <a:latin typeface="Arial"/>
                <a:ea typeface="Arial"/>
                <a:cs typeface="Arial"/>
                <a:sym typeface="Arial"/>
              </a:defRPr>
            </a:lvl2pPr>
            <a:lvl3pPr marL="0" lvl="2" indent="0" algn="r" rtl="0">
              <a:spcBef>
                <a:spcPts val="0"/>
              </a:spcBef>
              <a:buNone/>
              <a:defRPr sz="1000" b="0" i="0" u="none" strike="noStrike" cap="none">
                <a:solidFill>
                  <a:schemeClr val="lt2"/>
                </a:solidFill>
                <a:latin typeface="Arial"/>
                <a:ea typeface="Arial"/>
                <a:cs typeface="Arial"/>
                <a:sym typeface="Arial"/>
              </a:defRPr>
            </a:lvl3pPr>
            <a:lvl4pPr marL="0" lvl="3" indent="0" algn="r" rtl="0">
              <a:spcBef>
                <a:spcPts val="0"/>
              </a:spcBef>
              <a:buNone/>
              <a:defRPr sz="1000" b="0" i="0" u="none" strike="noStrike" cap="none">
                <a:solidFill>
                  <a:schemeClr val="lt2"/>
                </a:solidFill>
                <a:latin typeface="Arial"/>
                <a:ea typeface="Arial"/>
                <a:cs typeface="Arial"/>
                <a:sym typeface="Arial"/>
              </a:defRPr>
            </a:lvl4pPr>
            <a:lvl5pPr marL="0" lvl="4" indent="0" algn="r" rtl="0">
              <a:spcBef>
                <a:spcPts val="0"/>
              </a:spcBef>
              <a:buNone/>
              <a:defRPr sz="1000" b="0" i="0" u="none" strike="noStrike" cap="none">
                <a:solidFill>
                  <a:schemeClr val="lt2"/>
                </a:solidFill>
                <a:latin typeface="Arial"/>
                <a:ea typeface="Arial"/>
                <a:cs typeface="Arial"/>
                <a:sym typeface="Arial"/>
              </a:defRPr>
            </a:lvl5pPr>
            <a:lvl6pPr marL="0" lvl="5" indent="0" algn="r" rtl="0">
              <a:spcBef>
                <a:spcPts val="0"/>
              </a:spcBef>
              <a:buNone/>
              <a:defRPr sz="1000" b="0" i="0" u="none" strike="noStrike" cap="none">
                <a:solidFill>
                  <a:schemeClr val="lt2"/>
                </a:solidFill>
                <a:latin typeface="Arial"/>
                <a:ea typeface="Arial"/>
                <a:cs typeface="Arial"/>
                <a:sym typeface="Arial"/>
              </a:defRPr>
            </a:lvl6pPr>
            <a:lvl7pPr marL="0" lvl="6" indent="0" algn="r" rtl="0">
              <a:spcBef>
                <a:spcPts val="0"/>
              </a:spcBef>
              <a:buNone/>
              <a:defRPr sz="1000" b="0" i="0" u="none" strike="noStrike" cap="none">
                <a:solidFill>
                  <a:schemeClr val="lt2"/>
                </a:solidFill>
                <a:latin typeface="Arial"/>
                <a:ea typeface="Arial"/>
                <a:cs typeface="Arial"/>
                <a:sym typeface="Arial"/>
              </a:defRPr>
            </a:lvl7pPr>
            <a:lvl8pPr marL="0" lvl="7" indent="0" algn="r" rtl="0">
              <a:spcBef>
                <a:spcPts val="0"/>
              </a:spcBef>
              <a:buNone/>
              <a:defRPr sz="1000" b="0" i="0" u="none" strike="noStrike" cap="none">
                <a:solidFill>
                  <a:schemeClr val="lt2"/>
                </a:solidFill>
                <a:latin typeface="Arial"/>
                <a:ea typeface="Arial"/>
                <a:cs typeface="Arial"/>
                <a:sym typeface="Arial"/>
              </a:defRPr>
            </a:lvl8pPr>
            <a:lvl9pPr marL="0" lvl="8" indent="0" algn="r" rtl="0">
              <a:spcBef>
                <a:spcPts val="0"/>
              </a:spcBef>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285" name="Google Shape;285;p31"/>
          <p:cNvSpPr txBox="1">
            <a:spLocks noGrp="1"/>
          </p:cNvSpPr>
          <p:nvPr>
            <p:ph type="title"/>
          </p:nvPr>
        </p:nvSpPr>
        <p:spPr>
          <a:xfrm>
            <a:off x="415092" y="609644"/>
            <a:ext cx="53205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lt1"/>
              </a:buClr>
              <a:buSzPts val="24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31"/>
          <p:cNvSpPr txBox="1">
            <a:spLocks noGrp="1"/>
          </p:cNvSpPr>
          <p:nvPr>
            <p:ph type="body" idx="1"/>
          </p:nvPr>
        </p:nvSpPr>
        <p:spPr>
          <a:xfrm>
            <a:off x="420978" y="1745320"/>
            <a:ext cx="4595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700"/>
              <a:buFont typeface="Arial"/>
              <a:buNone/>
              <a:defRPr b="1">
                <a:solidFill>
                  <a:schemeClr val="l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7" name="Google Shape;287;p31"/>
          <p:cNvSpPr txBox="1">
            <a:spLocks noGrp="1"/>
          </p:cNvSpPr>
          <p:nvPr>
            <p:ph type="body" idx="2"/>
          </p:nvPr>
        </p:nvSpPr>
        <p:spPr>
          <a:xfrm>
            <a:off x="420977" y="2461480"/>
            <a:ext cx="45954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1"/>
              </a:buClr>
              <a:buSzPts val="1700"/>
              <a:buFont typeface="Arial"/>
              <a:buNone/>
              <a:defRPr>
                <a:solidFill>
                  <a:schemeClr val="l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8" name="Google Shape;288;p31"/>
          <p:cNvSpPr txBox="1">
            <a:spLocks noGrp="1"/>
          </p:cNvSpPr>
          <p:nvPr>
            <p:ph type="body" idx="3"/>
          </p:nvPr>
        </p:nvSpPr>
        <p:spPr>
          <a:xfrm>
            <a:off x="424381" y="366676"/>
            <a:ext cx="53112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1300"/>
              <a:buFont typeface="Arial"/>
              <a:buNone/>
              <a:defRPr sz="1300" b="1" cap="none">
                <a:solidFill>
                  <a:schemeClr val="l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89" name="Google Shape;289;p31"/>
          <p:cNvSpPr>
            <a:spLocks noGrp="1"/>
          </p:cNvSpPr>
          <p:nvPr>
            <p:ph type="pic" idx="4"/>
          </p:nvPr>
        </p:nvSpPr>
        <p:spPr>
          <a:xfrm>
            <a:off x="5380500" y="556106"/>
            <a:ext cx="5759100" cy="5777100"/>
          </a:xfrm>
          <a:prstGeom prst="ellipse">
            <a:avLst/>
          </a:prstGeom>
          <a:solidFill>
            <a:srgbClr val="E0E2E9"/>
          </a:solidFill>
          <a:ln>
            <a:noFill/>
          </a:ln>
        </p:spPr>
      </p:sp>
      <p:pic>
        <p:nvPicPr>
          <p:cNvPr id="290" name="Google Shape;290;p31"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1797032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Texto_Con_Imagen_Cuadrada">
  <p:cSld name="9_Texto_Con_Imagen_Cuadrada">
    <p:bg>
      <p:bgPr>
        <a:solidFill>
          <a:schemeClr val="lt1"/>
        </a:solidFill>
        <a:effectLst/>
      </p:bgPr>
    </p:bg>
    <p:spTree>
      <p:nvGrpSpPr>
        <p:cNvPr id="1" name="Shape 291"/>
        <p:cNvGrpSpPr/>
        <p:nvPr/>
      </p:nvGrpSpPr>
      <p:grpSpPr>
        <a:xfrm>
          <a:off x="0" y="0"/>
          <a:ext cx="0" cy="0"/>
          <a:chOff x="0" y="0"/>
          <a:chExt cx="0" cy="0"/>
        </a:xfrm>
      </p:grpSpPr>
      <p:sp>
        <p:nvSpPr>
          <p:cNvPr id="292" name="Google Shape;292;p32"/>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93" name="Google Shape;293;p32"/>
          <p:cNvSpPr txBox="1">
            <a:spLocks noGrp="1"/>
          </p:cNvSpPr>
          <p:nvPr>
            <p:ph type="title"/>
          </p:nvPr>
        </p:nvSpPr>
        <p:spPr>
          <a:xfrm>
            <a:off x="407473" y="609644"/>
            <a:ext cx="37050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32"/>
          <p:cNvSpPr txBox="1">
            <a:spLocks noGrp="1"/>
          </p:cNvSpPr>
          <p:nvPr>
            <p:ph type="body" idx="1"/>
          </p:nvPr>
        </p:nvSpPr>
        <p:spPr>
          <a:xfrm>
            <a:off x="413359"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5" name="Google Shape;295;p32"/>
          <p:cNvSpPr txBox="1">
            <a:spLocks noGrp="1"/>
          </p:cNvSpPr>
          <p:nvPr>
            <p:ph type="body" idx="2"/>
          </p:nvPr>
        </p:nvSpPr>
        <p:spPr>
          <a:xfrm>
            <a:off x="413358"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6" name="Google Shape;296;p32"/>
          <p:cNvSpPr txBox="1">
            <a:spLocks noGrp="1"/>
          </p:cNvSpPr>
          <p:nvPr>
            <p:ph type="body" idx="3"/>
          </p:nvPr>
        </p:nvSpPr>
        <p:spPr>
          <a:xfrm>
            <a:off x="416761" y="366676"/>
            <a:ext cx="37050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7" name="Google Shape;297;p32"/>
          <p:cNvSpPr>
            <a:spLocks noGrp="1"/>
          </p:cNvSpPr>
          <p:nvPr>
            <p:ph type="pic" idx="4"/>
          </p:nvPr>
        </p:nvSpPr>
        <p:spPr>
          <a:xfrm>
            <a:off x="4295775" y="549275"/>
            <a:ext cx="7380000" cy="5759400"/>
          </a:xfrm>
          <a:prstGeom prst="rect">
            <a:avLst/>
          </a:prstGeom>
          <a:solidFill>
            <a:srgbClr val="E0E2E9"/>
          </a:solidFill>
          <a:ln>
            <a:noFill/>
          </a:ln>
        </p:spPr>
      </p:sp>
      <p:pic>
        <p:nvPicPr>
          <p:cNvPr id="298" name="Google Shape;298;p32"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98276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Fondo_Imagen_Titular_Blanco">
  <p:cSld name="3_Fondo_Imagen_Titular_Blanco">
    <p:bg>
      <p:bgPr>
        <a:solidFill>
          <a:srgbClr val="FFFFFF"/>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83568" y="2574617"/>
            <a:ext cx="9492761"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2"/>
              </a:buClr>
              <a:buSzPts val="54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401836" y="4197813"/>
            <a:ext cx="9474494" cy="10874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500"/>
              <a:buFont typeface="Arial"/>
              <a:buNone/>
              <a:defRPr>
                <a:solidFill>
                  <a:schemeClr val="lt2"/>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 name="Google Shape;26;p5"/>
          <p:cNvPicPr preferRelativeResize="0"/>
          <p:nvPr/>
        </p:nvPicPr>
        <p:blipFill rotWithShape="1">
          <a:blip r:embed="rId2">
            <a:alphaModFix/>
          </a:blip>
          <a:srcRect/>
          <a:stretch/>
        </p:blipFill>
        <p:spPr>
          <a:xfrm>
            <a:off x="429411" y="416193"/>
            <a:ext cx="1995194" cy="568123"/>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0_Texto_Con_Imagenes_Cuadradas">
  <p:cSld name="10_Texto_Con_Imagenes_Cuadradas">
    <p:bg>
      <p:bgPr>
        <a:solidFill>
          <a:schemeClr val="lt1"/>
        </a:solidFill>
        <a:effectLst/>
      </p:bgPr>
    </p:bg>
    <p:spTree>
      <p:nvGrpSpPr>
        <p:cNvPr id="1" name="Shape 299"/>
        <p:cNvGrpSpPr/>
        <p:nvPr/>
      </p:nvGrpSpPr>
      <p:grpSpPr>
        <a:xfrm>
          <a:off x="0" y="0"/>
          <a:ext cx="0" cy="0"/>
          <a:chOff x="0" y="0"/>
          <a:chExt cx="0" cy="0"/>
        </a:xfrm>
      </p:grpSpPr>
      <p:sp>
        <p:nvSpPr>
          <p:cNvPr id="300" name="Google Shape;300;p3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01" name="Google Shape;301;p33"/>
          <p:cNvSpPr txBox="1">
            <a:spLocks noGrp="1"/>
          </p:cNvSpPr>
          <p:nvPr>
            <p:ph type="title"/>
          </p:nvPr>
        </p:nvSpPr>
        <p:spPr>
          <a:xfrm>
            <a:off x="415092" y="609644"/>
            <a:ext cx="112518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2" name="Google Shape;302;p33"/>
          <p:cNvSpPr txBox="1">
            <a:spLocks noGrp="1"/>
          </p:cNvSpPr>
          <p:nvPr>
            <p:ph type="body" idx="1"/>
          </p:nvPr>
        </p:nvSpPr>
        <p:spPr>
          <a:xfrm>
            <a:off x="424381" y="366676"/>
            <a:ext cx="112518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03" name="Google Shape;303;p33"/>
          <p:cNvSpPr>
            <a:spLocks noGrp="1"/>
          </p:cNvSpPr>
          <p:nvPr>
            <p:ph type="pic" idx="2"/>
          </p:nvPr>
        </p:nvSpPr>
        <p:spPr>
          <a:xfrm>
            <a:off x="515938" y="1628776"/>
            <a:ext cx="5508600" cy="4680000"/>
          </a:xfrm>
          <a:prstGeom prst="rect">
            <a:avLst/>
          </a:prstGeom>
          <a:solidFill>
            <a:srgbClr val="E0E2E9"/>
          </a:solidFill>
          <a:ln>
            <a:noFill/>
          </a:ln>
        </p:spPr>
      </p:sp>
      <p:sp>
        <p:nvSpPr>
          <p:cNvPr id="304" name="Google Shape;304;p33"/>
          <p:cNvSpPr>
            <a:spLocks noGrp="1"/>
          </p:cNvSpPr>
          <p:nvPr>
            <p:ph type="pic" idx="3"/>
          </p:nvPr>
        </p:nvSpPr>
        <p:spPr>
          <a:xfrm>
            <a:off x="6167438" y="1628775"/>
            <a:ext cx="5510400" cy="4680000"/>
          </a:xfrm>
          <a:prstGeom prst="rect">
            <a:avLst/>
          </a:prstGeom>
          <a:solidFill>
            <a:srgbClr val="E0E2E9"/>
          </a:solidFill>
          <a:ln>
            <a:noFill/>
          </a:ln>
        </p:spPr>
      </p:sp>
      <p:pic>
        <p:nvPicPr>
          <p:cNvPr id="305" name="Google Shape;305;p33"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39201889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1A_Texto_Imagen">
  <p:cSld name="11A_Texto_Imagen">
    <p:bg>
      <p:bgPr>
        <a:solidFill>
          <a:schemeClr val="lt1"/>
        </a:solidFill>
        <a:effectLst/>
      </p:bgPr>
    </p:bg>
    <p:spTree>
      <p:nvGrpSpPr>
        <p:cNvPr id="1" name="Shape 306"/>
        <p:cNvGrpSpPr/>
        <p:nvPr/>
      </p:nvGrpSpPr>
      <p:grpSpPr>
        <a:xfrm>
          <a:off x="0" y="0"/>
          <a:ext cx="0" cy="0"/>
          <a:chOff x="0" y="0"/>
          <a:chExt cx="0" cy="0"/>
        </a:xfrm>
      </p:grpSpPr>
      <p:sp>
        <p:nvSpPr>
          <p:cNvPr id="307" name="Google Shape;307;p34"/>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08" name="Google Shape;308;p34"/>
          <p:cNvSpPr txBox="1">
            <a:spLocks noGrp="1"/>
          </p:cNvSpPr>
          <p:nvPr>
            <p:ph type="title"/>
          </p:nvPr>
        </p:nvSpPr>
        <p:spPr>
          <a:xfrm>
            <a:off x="408663" y="609644"/>
            <a:ext cx="38871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9" name="Google Shape;309;p34"/>
          <p:cNvSpPr txBox="1">
            <a:spLocks noGrp="1"/>
          </p:cNvSpPr>
          <p:nvPr>
            <p:ph type="body" idx="1"/>
          </p:nvPr>
        </p:nvSpPr>
        <p:spPr>
          <a:xfrm>
            <a:off x="414549" y="1745320"/>
            <a:ext cx="38811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0" name="Google Shape;310;p34"/>
          <p:cNvSpPr txBox="1">
            <a:spLocks noGrp="1"/>
          </p:cNvSpPr>
          <p:nvPr>
            <p:ph type="body" idx="2"/>
          </p:nvPr>
        </p:nvSpPr>
        <p:spPr>
          <a:xfrm>
            <a:off x="414547" y="2461480"/>
            <a:ext cx="38811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1" name="Google Shape;311;p34"/>
          <p:cNvSpPr txBox="1">
            <a:spLocks noGrp="1"/>
          </p:cNvSpPr>
          <p:nvPr>
            <p:ph type="body" idx="3"/>
          </p:nvPr>
        </p:nvSpPr>
        <p:spPr>
          <a:xfrm>
            <a:off x="408663" y="366676"/>
            <a:ext cx="3887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2" name="Google Shape;312;p34"/>
          <p:cNvSpPr>
            <a:spLocks noGrp="1"/>
          </p:cNvSpPr>
          <p:nvPr>
            <p:ph type="pic" idx="4"/>
          </p:nvPr>
        </p:nvSpPr>
        <p:spPr>
          <a:xfrm>
            <a:off x="4403724" y="549239"/>
            <a:ext cx="3600600" cy="5759400"/>
          </a:xfrm>
          <a:prstGeom prst="rect">
            <a:avLst/>
          </a:prstGeom>
          <a:solidFill>
            <a:srgbClr val="E0E2E9"/>
          </a:solidFill>
          <a:ln>
            <a:noFill/>
          </a:ln>
        </p:spPr>
      </p:sp>
      <p:sp>
        <p:nvSpPr>
          <p:cNvPr id="313" name="Google Shape;313;p34"/>
          <p:cNvSpPr>
            <a:spLocks noGrp="1"/>
          </p:cNvSpPr>
          <p:nvPr>
            <p:ph type="pic" idx="5"/>
          </p:nvPr>
        </p:nvSpPr>
        <p:spPr>
          <a:xfrm>
            <a:off x="8075612" y="549239"/>
            <a:ext cx="3600600" cy="5759400"/>
          </a:xfrm>
          <a:prstGeom prst="rect">
            <a:avLst/>
          </a:prstGeom>
          <a:solidFill>
            <a:srgbClr val="E0E2E9"/>
          </a:solidFill>
          <a:ln>
            <a:noFill/>
          </a:ln>
        </p:spPr>
      </p:sp>
      <p:pic>
        <p:nvPicPr>
          <p:cNvPr id="314" name="Google Shape;314;p34"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849768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2A_Texto_Imagen">
  <p:cSld name="12A_Texto_Imagen">
    <p:bg>
      <p:bgPr>
        <a:solidFill>
          <a:schemeClr val="lt1"/>
        </a:solidFill>
        <a:effectLst/>
      </p:bgPr>
    </p:bg>
    <p:spTree>
      <p:nvGrpSpPr>
        <p:cNvPr id="1" name="Shape 315"/>
        <p:cNvGrpSpPr/>
        <p:nvPr/>
      </p:nvGrpSpPr>
      <p:grpSpPr>
        <a:xfrm>
          <a:off x="0" y="0"/>
          <a:ext cx="0" cy="0"/>
          <a:chOff x="0" y="0"/>
          <a:chExt cx="0" cy="0"/>
        </a:xfrm>
      </p:grpSpPr>
      <p:sp>
        <p:nvSpPr>
          <p:cNvPr id="316" name="Google Shape;316;p35"/>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17" name="Google Shape;317;p35"/>
          <p:cNvSpPr txBox="1">
            <a:spLocks noGrp="1"/>
          </p:cNvSpPr>
          <p:nvPr>
            <p:ph type="title"/>
          </p:nvPr>
        </p:nvSpPr>
        <p:spPr>
          <a:xfrm>
            <a:off x="408665" y="609644"/>
            <a:ext cx="37050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8" name="Google Shape;318;p35"/>
          <p:cNvSpPr txBox="1">
            <a:spLocks noGrp="1"/>
          </p:cNvSpPr>
          <p:nvPr>
            <p:ph type="body" idx="1"/>
          </p:nvPr>
        </p:nvSpPr>
        <p:spPr>
          <a:xfrm>
            <a:off x="414551"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9" name="Google Shape;319;p35"/>
          <p:cNvSpPr txBox="1">
            <a:spLocks noGrp="1"/>
          </p:cNvSpPr>
          <p:nvPr>
            <p:ph type="body" idx="2"/>
          </p:nvPr>
        </p:nvSpPr>
        <p:spPr>
          <a:xfrm>
            <a:off x="414550"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0" name="Google Shape;320;p35"/>
          <p:cNvSpPr txBox="1">
            <a:spLocks noGrp="1"/>
          </p:cNvSpPr>
          <p:nvPr>
            <p:ph type="body" idx="3"/>
          </p:nvPr>
        </p:nvSpPr>
        <p:spPr>
          <a:xfrm>
            <a:off x="417953" y="366676"/>
            <a:ext cx="37050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1" name="Google Shape;321;p35"/>
          <p:cNvSpPr>
            <a:spLocks noGrp="1"/>
          </p:cNvSpPr>
          <p:nvPr>
            <p:ph type="pic" idx="4"/>
          </p:nvPr>
        </p:nvSpPr>
        <p:spPr>
          <a:xfrm>
            <a:off x="4210521" y="549275"/>
            <a:ext cx="3695700" cy="2845800"/>
          </a:xfrm>
          <a:prstGeom prst="rect">
            <a:avLst/>
          </a:prstGeom>
          <a:solidFill>
            <a:srgbClr val="E0E2E9"/>
          </a:solidFill>
          <a:ln>
            <a:noFill/>
          </a:ln>
        </p:spPr>
      </p:sp>
      <p:sp>
        <p:nvSpPr>
          <p:cNvPr id="322" name="Google Shape;322;p35"/>
          <p:cNvSpPr>
            <a:spLocks noGrp="1"/>
          </p:cNvSpPr>
          <p:nvPr>
            <p:ph type="pic" idx="5"/>
          </p:nvPr>
        </p:nvSpPr>
        <p:spPr>
          <a:xfrm>
            <a:off x="7979439" y="549275"/>
            <a:ext cx="3695700" cy="2845800"/>
          </a:xfrm>
          <a:prstGeom prst="rect">
            <a:avLst/>
          </a:prstGeom>
          <a:solidFill>
            <a:srgbClr val="E0E2E9"/>
          </a:solidFill>
          <a:ln>
            <a:noFill/>
          </a:ln>
        </p:spPr>
      </p:sp>
      <p:sp>
        <p:nvSpPr>
          <p:cNvPr id="323" name="Google Shape;323;p35"/>
          <p:cNvSpPr>
            <a:spLocks noGrp="1"/>
          </p:cNvSpPr>
          <p:nvPr>
            <p:ph type="pic" idx="6"/>
          </p:nvPr>
        </p:nvSpPr>
        <p:spPr>
          <a:xfrm>
            <a:off x="4210521" y="3465741"/>
            <a:ext cx="3695700" cy="2845800"/>
          </a:xfrm>
          <a:prstGeom prst="rect">
            <a:avLst/>
          </a:prstGeom>
          <a:solidFill>
            <a:srgbClr val="E0E2E9"/>
          </a:solidFill>
          <a:ln>
            <a:noFill/>
          </a:ln>
        </p:spPr>
      </p:sp>
      <p:sp>
        <p:nvSpPr>
          <p:cNvPr id="324" name="Google Shape;324;p35"/>
          <p:cNvSpPr>
            <a:spLocks noGrp="1"/>
          </p:cNvSpPr>
          <p:nvPr>
            <p:ph type="pic" idx="7"/>
          </p:nvPr>
        </p:nvSpPr>
        <p:spPr>
          <a:xfrm>
            <a:off x="7979439" y="3465741"/>
            <a:ext cx="3695700" cy="2845800"/>
          </a:xfrm>
          <a:prstGeom prst="rect">
            <a:avLst/>
          </a:prstGeom>
          <a:solidFill>
            <a:srgbClr val="E0E2E9"/>
          </a:solidFill>
          <a:ln>
            <a:noFill/>
          </a:ln>
        </p:spPr>
      </p:sp>
      <p:pic>
        <p:nvPicPr>
          <p:cNvPr id="325" name="Google Shape;325;p35"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4894755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3_Texto_Imagen_Redonda">
  <p:cSld name="13_Texto_Imagen_Redonda">
    <p:bg>
      <p:bgPr>
        <a:solidFill>
          <a:schemeClr val="lt1"/>
        </a:solidFill>
        <a:effectLst/>
      </p:bgPr>
    </p:bg>
    <p:spTree>
      <p:nvGrpSpPr>
        <p:cNvPr id="1" name="Shape 326"/>
        <p:cNvGrpSpPr/>
        <p:nvPr/>
      </p:nvGrpSpPr>
      <p:grpSpPr>
        <a:xfrm>
          <a:off x="0" y="0"/>
          <a:ext cx="0" cy="0"/>
          <a:chOff x="0" y="0"/>
          <a:chExt cx="0" cy="0"/>
        </a:xfrm>
      </p:grpSpPr>
      <p:sp>
        <p:nvSpPr>
          <p:cNvPr id="327" name="Google Shape;327;p36"/>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28" name="Google Shape;328;p36"/>
          <p:cNvSpPr txBox="1">
            <a:spLocks noGrp="1"/>
          </p:cNvSpPr>
          <p:nvPr>
            <p:ph type="title"/>
          </p:nvPr>
        </p:nvSpPr>
        <p:spPr>
          <a:xfrm>
            <a:off x="408663" y="609644"/>
            <a:ext cx="112674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36"/>
          <p:cNvSpPr txBox="1">
            <a:spLocks noGrp="1"/>
          </p:cNvSpPr>
          <p:nvPr>
            <p:ph type="body" idx="1"/>
          </p:nvPr>
        </p:nvSpPr>
        <p:spPr>
          <a:xfrm>
            <a:off x="886216" y="5444414"/>
            <a:ext cx="3235200" cy="587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0" name="Google Shape;330;p36"/>
          <p:cNvSpPr txBox="1">
            <a:spLocks noGrp="1"/>
          </p:cNvSpPr>
          <p:nvPr>
            <p:ph type="body" idx="2"/>
          </p:nvPr>
        </p:nvSpPr>
        <p:spPr>
          <a:xfrm>
            <a:off x="417951" y="366676"/>
            <a:ext cx="1125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1" name="Google Shape;331;p36"/>
          <p:cNvSpPr>
            <a:spLocks noGrp="1"/>
          </p:cNvSpPr>
          <p:nvPr>
            <p:ph type="pic" idx="3"/>
          </p:nvPr>
        </p:nvSpPr>
        <p:spPr>
          <a:xfrm>
            <a:off x="881429" y="1629918"/>
            <a:ext cx="3240000" cy="3250200"/>
          </a:xfrm>
          <a:prstGeom prst="ellipse">
            <a:avLst/>
          </a:prstGeom>
          <a:solidFill>
            <a:srgbClr val="E0E2E9"/>
          </a:solidFill>
          <a:ln>
            <a:noFill/>
          </a:ln>
        </p:spPr>
      </p:sp>
      <p:sp>
        <p:nvSpPr>
          <p:cNvPr id="332" name="Google Shape;332;p36"/>
          <p:cNvSpPr>
            <a:spLocks noGrp="1"/>
          </p:cNvSpPr>
          <p:nvPr>
            <p:ph type="pic" idx="4"/>
          </p:nvPr>
        </p:nvSpPr>
        <p:spPr>
          <a:xfrm>
            <a:off x="4489867" y="1629918"/>
            <a:ext cx="3240000" cy="3250200"/>
          </a:xfrm>
          <a:prstGeom prst="ellipse">
            <a:avLst/>
          </a:prstGeom>
          <a:solidFill>
            <a:srgbClr val="E0E2E9"/>
          </a:solidFill>
          <a:ln>
            <a:noFill/>
          </a:ln>
        </p:spPr>
      </p:sp>
      <p:sp>
        <p:nvSpPr>
          <p:cNvPr id="333" name="Google Shape;333;p36"/>
          <p:cNvSpPr>
            <a:spLocks noGrp="1"/>
          </p:cNvSpPr>
          <p:nvPr>
            <p:ph type="pic" idx="5"/>
          </p:nvPr>
        </p:nvSpPr>
        <p:spPr>
          <a:xfrm>
            <a:off x="8088472" y="1629918"/>
            <a:ext cx="3240000" cy="3250200"/>
          </a:xfrm>
          <a:prstGeom prst="ellipse">
            <a:avLst/>
          </a:prstGeom>
          <a:solidFill>
            <a:srgbClr val="E0E2E9"/>
          </a:solidFill>
          <a:ln>
            <a:noFill/>
          </a:ln>
        </p:spPr>
      </p:sp>
      <p:sp>
        <p:nvSpPr>
          <p:cNvPr id="334" name="Google Shape;334;p36"/>
          <p:cNvSpPr txBox="1">
            <a:spLocks noGrp="1"/>
          </p:cNvSpPr>
          <p:nvPr>
            <p:ph type="body" idx="6"/>
          </p:nvPr>
        </p:nvSpPr>
        <p:spPr>
          <a:xfrm>
            <a:off x="881429" y="4984893"/>
            <a:ext cx="3240000" cy="444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5" name="Google Shape;335;p36"/>
          <p:cNvSpPr txBox="1">
            <a:spLocks noGrp="1"/>
          </p:cNvSpPr>
          <p:nvPr>
            <p:ph type="body" idx="7"/>
          </p:nvPr>
        </p:nvSpPr>
        <p:spPr>
          <a:xfrm>
            <a:off x="4490028" y="5444414"/>
            <a:ext cx="3235200" cy="587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6" name="Google Shape;336;p36"/>
          <p:cNvSpPr txBox="1">
            <a:spLocks noGrp="1"/>
          </p:cNvSpPr>
          <p:nvPr>
            <p:ph type="body" idx="8"/>
          </p:nvPr>
        </p:nvSpPr>
        <p:spPr>
          <a:xfrm>
            <a:off x="4485241" y="4984893"/>
            <a:ext cx="3240000" cy="444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7" name="Google Shape;337;p36"/>
          <p:cNvSpPr txBox="1">
            <a:spLocks noGrp="1"/>
          </p:cNvSpPr>
          <p:nvPr>
            <p:ph type="body" idx="9"/>
          </p:nvPr>
        </p:nvSpPr>
        <p:spPr>
          <a:xfrm>
            <a:off x="8090478" y="5444414"/>
            <a:ext cx="3235200" cy="587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8" name="Google Shape;338;p36"/>
          <p:cNvSpPr txBox="1">
            <a:spLocks noGrp="1"/>
          </p:cNvSpPr>
          <p:nvPr>
            <p:ph type="body" idx="13"/>
          </p:nvPr>
        </p:nvSpPr>
        <p:spPr>
          <a:xfrm>
            <a:off x="8085691" y="4984893"/>
            <a:ext cx="3240000" cy="4446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39" name="Google Shape;339;p36"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5150299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12A_Texto_Device 1">
  <p:cSld name="1_12A_Texto_Device 1">
    <p:bg>
      <p:bgPr>
        <a:solidFill>
          <a:schemeClr val="lt1"/>
        </a:solidFill>
        <a:effectLst/>
      </p:bgPr>
    </p:bg>
    <p:spTree>
      <p:nvGrpSpPr>
        <p:cNvPr id="1" name="Shape 340"/>
        <p:cNvGrpSpPr/>
        <p:nvPr/>
      </p:nvGrpSpPr>
      <p:grpSpPr>
        <a:xfrm>
          <a:off x="0" y="0"/>
          <a:ext cx="0" cy="0"/>
          <a:chOff x="0" y="0"/>
          <a:chExt cx="0" cy="0"/>
        </a:xfrm>
      </p:grpSpPr>
      <p:sp>
        <p:nvSpPr>
          <p:cNvPr id="341" name="Google Shape;341;p37"/>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42" name="Google Shape;342;p37"/>
          <p:cNvSpPr txBox="1">
            <a:spLocks noGrp="1"/>
          </p:cNvSpPr>
          <p:nvPr>
            <p:ph type="title"/>
          </p:nvPr>
        </p:nvSpPr>
        <p:spPr>
          <a:xfrm>
            <a:off x="408665" y="609644"/>
            <a:ext cx="37050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3" name="Google Shape;343;p37"/>
          <p:cNvSpPr txBox="1">
            <a:spLocks noGrp="1"/>
          </p:cNvSpPr>
          <p:nvPr>
            <p:ph type="body" idx="1"/>
          </p:nvPr>
        </p:nvSpPr>
        <p:spPr>
          <a:xfrm>
            <a:off x="414551"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4" name="Google Shape;344;p37"/>
          <p:cNvSpPr txBox="1">
            <a:spLocks noGrp="1"/>
          </p:cNvSpPr>
          <p:nvPr>
            <p:ph type="body" idx="2"/>
          </p:nvPr>
        </p:nvSpPr>
        <p:spPr>
          <a:xfrm>
            <a:off x="414550"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45" name="Google Shape;345;p37"/>
          <p:cNvSpPr txBox="1">
            <a:spLocks noGrp="1"/>
          </p:cNvSpPr>
          <p:nvPr>
            <p:ph type="body" idx="3"/>
          </p:nvPr>
        </p:nvSpPr>
        <p:spPr>
          <a:xfrm>
            <a:off x="417953" y="366676"/>
            <a:ext cx="37050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46" name="Google Shape;346;p37" descr="A picture containing monitor, screen, picture frame&#10;&#10;Description automatically generated"/>
          <p:cNvPicPr preferRelativeResize="0"/>
          <p:nvPr/>
        </p:nvPicPr>
        <p:blipFill rotWithShape="1">
          <a:blip r:embed="rId2">
            <a:alphaModFix/>
          </a:blip>
          <a:srcRect/>
          <a:stretch/>
        </p:blipFill>
        <p:spPr>
          <a:xfrm>
            <a:off x="4376500" y="695881"/>
            <a:ext cx="7766473" cy="6026448"/>
          </a:xfrm>
          <a:prstGeom prst="rect">
            <a:avLst/>
          </a:prstGeom>
          <a:noFill/>
          <a:ln>
            <a:noFill/>
          </a:ln>
        </p:spPr>
      </p:pic>
      <p:sp>
        <p:nvSpPr>
          <p:cNvPr id="347" name="Google Shape;347;p37"/>
          <p:cNvSpPr>
            <a:spLocks noGrp="1"/>
          </p:cNvSpPr>
          <p:nvPr>
            <p:ph type="pic" idx="4"/>
          </p:nvPr>
        </p:nvSpPr>
        <p:spPr>
          <a:xfrm>
            <a:off x="5661954" y="1267115"/>
            <a:ext cx="5753400" cy="4323900"/>
          </a:xfrm>
          <a:prstGeom prst="roundRect">
            <a:avLst>
              <a:gd name="adj" fmla="val 1486"/>
            </a:avLst>
          </a:prstGeom>
          <a:solidFill>
            <a:srgbClr val="E0E2E9"/>
          </a:solidFill>
          <a:ln>
            <a:noFill/>
          </a:ln>
        </p:spPr>
      </p:sp>
      <p:pic>
        <p:nvPicPr>
          <p:cNvPr id="348" name="Google Shape;348;p37" descr="Interfaz de usuario gráfica&#10;&#10;Descripción generada automáticamente con confianza media"/>
          <p:cNvPicPr preferRelativeResize="0"/>
          <p:nvPr/>
        </p:nvPicPr>
        <p:blipFill rotWithShape="1">
          <a:blip r:embed="rId3">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709933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12A_Texto_Device 2">
  <p:cSld name="2_12A_Texto_Device 2">
    <p:bg>
      <p:bgPr>
        <a:solidFill>
          <a:schemeClr val="lt1"/>
        </a:solidFill>
        <a:effectLst/>
      </p:bgPr>
    </p:bg>
    <p:spTree>
      <p:nvGrpSpPr>
        <p:cNvPr id="1" name="Shape 349"/>
        <p:cNvGrpSpPr/>
        <p:nvPr/>
      </p:nvGrpSpPr>
      <p:grpSpPr>
        <a:xfrm>
          <a:off x="0" y="0"/>
          <a:ext cx="0" cy="0"/>
          <a:chOff x="0" y="0"/>
          <a:chExt cx="0" cy="0"/>
        </a:xfrm>
      </p:grpSpPr>
      <p:sp>
        <p:nvSpPr>
          <p:cNvPr id="350" name="Google Shape;350;p38"/>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51" name="Google Shape;351;p38"/>
          <p:cNvSpPr txBox="1">
            <a:spLocks noGrp="1"/>
          </p:cNvSpPr>
          <p:nvPr>
            <p:ph type="title"/>
          </p:nvPr>
        </p:nvSpPr>
        <p:spPr>
          <a:xfrm>
            <a:off x="408665" y="609644"/>
            <a:ext cx="37050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2" name="Google Shape;352;p38"/>
          <p:cNvSpPr txBox="1">
            <a:spLocks noGrp="1"/>
          </p:cNvSpPr>
          <p:nvPr>
            <p:ph type="body" idx="1"/>
          </p:nvPr>
        </p:nvSpPr>
        <p:spPr>
          <a:xfrm>
            <a:off x="414551"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3" name="Google Shape;353;p38"/>
          <p:cNvSpPr txBox="1">
            <a:spLocks noGrp="1"/>
          </p:cNvSpPr>
          <p:nvPr>
            <p:ph type="body" idx="2"/>
          </p:nvPr>
        </p:nvSpPr>
        <p:spPr>
          <a:xfrm>
            <a:off x="414550"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4" name="Google Shape;354;p38"/>
          <p:cNvSpPr txBox="1">
            <a:spLocks noGrp="1"/>
          </p:cNvSpPr>
          <p:nvPr>
            <p:ph type="body" idx="3"/>
          </p:nvPr>
        </p:nvSpPr>
        <p:spPr>
          <a:xfrm>
            <a:off x="417953" y="366676"/>
            <a:ext cx="37050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55" name="Google Shape;355;p38" descr="Icon&#10;&#10;Description automatically generated"/>
          <p:cNvPicPr preferRelativeResize="0"/>
          <p:nvPr/>
        </p:nvPicPr>
        <p:blipFill rotWithShape="1">
          <a:blip r:embed="rId2">
            <a:alphaModFix/>
          </a:blip>
          <a:srcRect/>
          <a:stretch/>
        </p:blipFill>
        <p:spPr>
          <a:xfrm>
            <a:off x="4004340" y="710802"/>
            <a:ext cx="4231106" cy="5436397"/>
          </a:xfrm>
          <a:prstGeom prst="rect">
            <a:avLst/>
          </a:prstGeom>
          <a:noFill/>
          <a:ln>
            <a:noFill/>
          </a:ln>
        </p:spPr>
      </p:pic>
      <p:sp>
        <p:nvSpPr>
          <p:cNvPr id="356" name="Google Shape;356;p38"/>
          <p:cNvSpPr>
            <a:spLocks noGrp="1"/>
          </p:cNvSpPr>
          <p:nvPr>
            <p:ph type="pic" idx="4"/>
          </p:nvPr>
        </p:nvSpPr>
        <p:spPr>
          <a:xfrm>
            <a:off x="5199073" y="1410588"/>
            <a:ext cx="1970700" cy="4156800"/>
          </a:xfrm>
          <a:prstGeom prst="roundRect">
            <a:avLst>
              <a:gd name="adj" fmla="val 9619"/>
            </a:avLst>
          </a:prstGeom>
          <a:solidFill>
            <a:srgbClr val="E0E2E9"/>
          </a:solidFill>
          <a:ln>
            <a:noFill/>
          </a:ln>
        </p:spPr>
      </p:sp>
      <p:sp>
        <p:nvSpPr>
          <p:cNvPr id="357" name="Google Shape;357;p38"/>
          <p:cNvSpPr>
            <a:spLocks noGrp="1"/>
          </p:cNvSpPr>
          <p:nvPr>
            <p:ph type="pic" idx="5"/>
          </p:nvPr>
        </p:nvSpPr>
        <p:spPr>
          <a:xfrm>
            <a:off x="7483439" y="1410588"/>
            <a:ext cx="1970700" cy="4156800"/>
          </a:xfrm>
          <a:prstGeom prst="roundRect">
            <a:avLst>
              <a:gd name="adj" fmla="val 9619"/>
            </a:avLst>
          </a:prstGeom>
          <a:solidFill>
            <a:srgbClr val="E0E2E9"/>
          </a:solidFill>
          <a:ln>
            <a:noFill/>
          </a:ln>
        </p:spPr>
      </p:sp>
      <p:sp>
        <p:nvSpPr>
          <p:cNvPr id="358" name="Google Shape;358;p38"/>
          <p:cNvSpPr>
            <a:spLocks noGrp="1"/>
          </p:cNvSpPr>
          <p:nvPr>
            <p:ph type="pic" idx="6"/>
          </p:nvPr>
        </p:nvSpPr>
        <p:spPr>
          <a:xfrm>
            <a:off x="9704471" y="1410588"/>
            <a:ext cx="1970700" cy="4156800"/>
          </a:xfrm>
          <a:prstGeom prst="roundRect">
            <a:avLst>
              <a:gd name="adj" fmla="val 9619"/>
            </a:avLst>
          </a:prstGeom>
          <a:solidFill>
            <a:srgbClr val="E0E2E9"/>
          </a:solidFill>
          <a:ln>
            <a:noFill/>
          </a:ln>
        </p:spPr>
      </p:sp>
      <p:pic>
        <p:nvPicPr>
          <p:cNvPr id="359" name="Google Shape;359;p38" descr="Interfaz de usuario gráfica&#10;&#10;Descripción generada automáticamente con confianza media"/>
          <p:cNvPicPr preferRelativeResize="0"/>
          <p:nvPr/>
        </p:nvPicPr>
        <p:blipFill rotWithShape="1">
          <a:blip r:embed="rId3">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81914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12A_Texto_Device 3">
  <p:cSld name="3_12A_Texto_Device 3">
    <p:bg>
      <p:bgPr>
        <a:solidFill>
          <a:schemeClr val="lt1"/>
        </a:solidFill>
        <a:effectLst/>
      </p:bgPr>
    </p:bg>
    <p:spTree>
      <p:nvGrpSpPr>
        <p:cNvPr id="1" name="Shape 360"/>
        <p:cNvGrpSpPr/>
        <p:nvPr/>
      </p:nvGrpSpPr>
      <p:grpSpPr>
        <a:xfrm>
          <a:off x="0" y="0"/>
          <a:ext cx="0" cy="0"/>
          <a:chOff x="0" y="0"/>
          <a:chExt cx="0" cy="0"/>
        </a:xfrm>
      </p:grpSpPr>
      <p:sp>
        <p:nvSpPr>
          <p:cNvPr id="361" name="Google Shape;361;p39"/>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62" name="Google Shape;362;p39"/>
          <p:cNvSpPr txBox="1">
            <a:spLocks noGrp="1"/>
          </p:cNvSpPr>
          <p:nvPr>
            <p:ph type="title"/>
          </p:nvPr>
        </p:nvSpPr>
        <p:spPr>
          <a:xfrm>
            <a:off x="408665" y="609644"/>
            <a:ext cx="37050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39"/>
          <p:cNvSpPr txBox="1">
            <a:spLocks noGrp="1"/>
          </p:cNvSpPr>
          <p:nvPr>
            <p:ph type="body" idx="1"/>
          </p:nvPr>
        </p:nvSpPr>
        <p:spPr>
          <a:xfrm>
            <a:off x="414551"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4" name="Google Shape;364;p39"/>
          <p:cNvSpPr txBox="1">
            <a:spLocks noGrp="1"/>
          </p:cNvSpPr>
          <p:nvPr>
            <p:ph type="body" idx="2"/>
          </p:nvPr>
        </p:nvSpPr>
        <p:spPr>
          <a:xfrm>
            <a:off x="414550"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65" name="Google Shape;365;p39"/>
          <p:cNvSpPr txBox="1">
            <a:spLocks noGrp="1"/>
          </p:cNvSpPr>
          <p:nvPr>
            <p:ph type="body" idx="3"/>
          </p:nvPr>
        </p:nvSpPr>
        <p:spPr>
          <a:xfrm>
            <a:off x="417953" y="366676"/>
            <a:ext cx="37050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66" name="Google Shape;366;p39" descr="Icon&#10;&#10;Description automatically generated"/>
          <p:cNvPicPr preferRelativeResize="0"/>
          <p:nvPr/>
        </p:nvPicPr>
        <p:blipFill rotWithShape="1">
          <a:blip r:embed="rId2">
            <a:alphaModFix/>
          </a:blip>
          <a:srcRect/>
          <a:stretch/>
        </p:blipFill>
        <p:spPr>
          <a:xfrm>
            <a:off x="4980914" y="392431"/>
            <a:ext cx="6396999" cy="6465571"/>
          </a:xfrm>
          <a:prstGeom prst="rect">
            <a:avLst/>
          </a:prstGeom>
          <a:noFill/>
          <a:ln>
            <a:noFill/>
          </a:ln>
        </p:spPr>
      </p:pic>
      <p:sp>
        <p:nvSpPr>
          <p:cNvPr id="367" name="Google Shape;367;p39"/>
          <p:cNvSpPr>
            <a:spLocks noGrp="1"/>
          </p:cNvSpPr>
          <p:nvPr>
            <p:ph type="pic" idx="4"/>
          </p:nvPr>
        </p:nvSpPr>
        <p:spPr>
          <a:xfrm>
            <a:off x="6192456" y="2905246"/>
            <a:ext cx="3715500" cy="4041600"/>
          </a:xfrm>
          <a:prstGeom prst="roundRect">
            <a:avLst>
              <a:gd name="adj" fmla="val 12827"/>
            </a:avLst>
          </a:prstGeom>
          <a:solidFill>
            <a:srgbClr val="E0E2E9"/>
          </a:solidFill>
          <a:ln>
            <a:noFill/>
          </a:ln>
        </p:spPr>
      </p:sp>
      <p:pic>
        <p:nvPicPr>
          <p:cNvPr id="368" name="Google Shape;368;p39" descr="Interfaz de usuario gráfica&#10;&#10;Descripción generada automáticamente con confianza media"/>
          <p:cNvPicPr preferRelativeResize="0"/>
          <p:nvPr/>
        </p:nvPicPr>
        <p:blipFill rotWithShape="1">
          <a:blip r:embed="rId3">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794413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1_Interior">
  <p:cSld name="21_Interior">
    <p:spTree>
      <p:nvGrpSpPr>
        <p:cNvPr id="1" name="Shape 369"/>
        <p:cNvGrpSpPr/>
        <p:nvPr/>
      </p:nvGrpSpPr>
      <p:grpSpPr>
        <a:xfrm>
          <a:off x="0" y="0"/>
          <a:ext cx="0" cy="0"/>
          <a:chOff x="0" y="0"/>
          <a:chExt cx="0" cy="0"/>
        </a:xfrm>
      </p:grpSpPr>
      <p:sp>
        <p:nvSpPr>
          <p:cNvPr id="370" name="Google Shape;370;p40"/>
          <p:cNvSpPr txBox="1">
            <a:spLocks noGrp="1"/>
          </p:cNvSpPr>
          <p:nvPr>
            <p:ph type="title"/>
          </p:nvPr>
        </p:nvSpPr>
        <p:spPr>
          <a:xfrm>
            <a:off x="415305" y="624929"/>
            <a:ext cx="112614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1" name="Google Shape;371;p40"/>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72" name="Google Shape;372;p40"/>
          <p:cNvSpPr txBox="1">
            <a:spLocks noGrp="1"/>
          </p:cNvSpPr>
          <p:nvPr>
            <p:ph type="body" idx="1"/>
          </p:nvPr>
        </p:nvSpPr>
        <p:spPr>
          <a:xfrm>
            <a:off x="515144" y="1554855"/>
            <a:ext cx="7561200" cy="467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3" name="Google Shape;373;p40"/>
          <p:cNvSpPr txBox="1">
            <a:spLocks noGrp="1"/>
          </p:cNvSpPr>
          <p:nvPr>
            <p:ph type="body" idx="2"/>
          </p:nvPr>
        </p:nvSpPr>
        <p:spPr>
          <a:xfrm>
            <a:off x="8107199" y="1561007"/>
            <a:ext cx="35697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4" name="Google Shape;374;p40"/>
          <p:cNvSpPr txBox="1">
            <a:spLocks noGrp="1"/>
          </p:cNvSpPr>
          <p:nvPr>
            <p:ph type="body" idx="3"/>
          </p:nvPr>
        </p:nvSpPr>
        <p:spPr>
          <a:xfrm>
            <a:off x="8107198" y="2277167"/>
            <a:ext cx="35697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75" name="Google Shape;375;p40"/>
          <p:cNvSpPr txBox="1">
            <a:spLocks noGrp="1"/>
          </p:cNvSpPr>
          <p:nvPr>
            <p:ph type="body" idx="4"/>
          </p:nvPr>
        </p:nvSpPr>
        <p:spPr>
          <a:xfrm>
            <a:off x="415307" y="366676"/>
            <a:ext cx="37014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76" name="Google Shape;376;p40"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6706854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7_Interior">
  <p:cSld name="17_Interior">
    <p:spTree>
      <p:nvGrpSpPr>
        <p:cNvPr id="1" name="Shape 377"/>
        <p:cNvGrpSpPr/>
        <p:nvPr/>
      </p:nvGrpSpPr>
      <p:grpSpPr>
        <a:xfrm>
          <a:off x="0" y="0"/>
          <a:ext cx="0" cy="0"/>
          <a:chOff x="0" y="0"/>
          <a:chExt cx="0" cy="0"/>
        </a:xfrm>
      </p:grpSpPr>
      <p:sp>
        <p:nvSpPr>
          <p:cNvPr id="378" name="Google Shape;378;p41"/>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9" name="Google Shape;379;p41"/>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80" name="Google Shape;380;p41"/>
          <p:cNvSpPr txBox="1">
            <a:spLocks noGrp="1"/>
          </p:cNvSpPr>
          <p:nvPr>
            <p:ph type="body" idx="1"/>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1" name="Google Shape;381;p41"/>
          <p:cNvSpPr txBox="1">
            <a:spLocks noGrp="1"/>
          </p:cNvSpPr>
          <p:nvPr>
            <p:ph type="body" idx="2"/>
          </p:nvPr>
        </p:nvSpPr>
        <p:spPr>
          <a:xfrm>
            <a:off x="515938" y="2349500"/>
            <a:ext cx="11160000" cy="3959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2" name="Google Shape;382;p41"/>
          <p:cNvSpPr txBox="1">
            <a:spLocks noGrp="1"/>
          </p:cNvSpPr>
          <p:nvPr>
            <p:ph type="body" idx="3"/>
          </p:nvPr>
        </p:nvSpPr>
        <p:spPr>
          <a:xfrm>
            <a:off x="417434" y="1628775"/>
            <a:ext cx="11258700" cy="720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rgbClr val="959EB2"/>
              </a:buClr>
              <a:buSzPts val="1700"/>
              <a:buFont typeface="Arial"/>
              <a:buNone/>
              <a:defRPr>
                <a:solidFill>
                  <a:srgbClr val="959EB2"/>
                </a:solidFill>
              </a:defRPr>
            </a:lvl2pPr>
            <a:lvl3pPr marL="1371600" lvl="2" indent="-228600" algn="l" rtl="0">
              <a:lnSpc>
                <a:spcPct val="90000"/>
              </a:lnSpc>
              <a:spcBef>
                <a:spcPts val="500"/>
              </a:spcBef>
              <a:spcAft>
                <a:spcPts val="0"/>
              </a:spcAft>
              <a:buClr>
                <a:srgbClr val="959EB2"/>
              </a:buClr>
              <a:buSzPts val="1700"/>
              <a:buFont typeface="Arial"/>
              <a:buNone/>
              <a:defRPr>
                <a:solidFill>
                  <a:srgbClr val="959EB2"/>
                </a:solidFill>
              </a:defRPr>
            </a:lvl3pPr>
            <a:lvl4pPr marL="1828800" lvl="3" indent="-228600" algn="l" rtl="0">
              <a:lnSpc>
                <a:spcPct val="90000"/>
              </a:lnSpc>
              <a:spcBef>
                <a:spcPts val="500"/>
              </a:spcBef>
              <a:spcAft>
                <a:spcPts val="0"/>
              </a:spcAft>
              <a:buClr>
                <a:srgbClr val="959EB2"/>
              </a:buClr>
              <a:buSzPts val="1700"/>
              <a:buFont typeface="Arial"/>
              <a:buNone/>
              <a:defRPr>
                <a:solidFill>
                  <a:srgbClr val="959EB2"/>
                </a:solidFill>
              </a:defRPr>
            </a:lvl4pPr>
            <a:lvl5pPr marL="2286000" lvl="4" indent="-228600" algn="l" rtl="0">
              <a:lnSpc>
                <a:spcPct val="90000"/>
              </a:lnSpc>
              <a:spcBef>
                <a:spcPts val="500"/>
              </a:spcBef>
              <a:spcAft>
                <a:spcPts val="0"/>
              </a:spcAft>
              <a:buClr>
                <a:srgbClr val="959EB2"/>
              </a:buClr>
              <a:buSzPts val="1700"/>
              <a:buFont typeface="Arial"/>
              <a:buNone/>
              <a:defRPr>
                <a:solidFill>
                  <a:srgbClr val="959EB2"/>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83" name="Google Shape;383;p41"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9553433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0_Interior">
  <p:cSld name="20_Interior">
    <p:spTree>
      <p:nvGrpSpPr>
        <p:cNvPr id="1" name="Shape 384"/>
        <p:cNvGrpSpPr/>
        <p:nvPr/>
      </p:nvGrpSpPr>
      <p:grpSpPr>
        <a:xfrm>
          <a:off x="0" y="0"/>
          <a:ext cx="0" cy="0"/>
          <a:chOff x="0" y="0"/>
          <a:chExt cx="0" cy="0"/>
        </a:xfrm>
      </p:grpSpPr>
      <p:sp>
        <p:nvSpPr>
          <p:cNvPr id="385" name="Google Shape;385;p42"/>
          <p:cNvSpPr txBox="1">
            <a:spLocks noGrp="1"/>
          </p:cNvSpPr>
          <p:nvPr>
            <p:ph type="title"/>
          </p:nvPr>
        </p:nvSpPr>
        <p:spPr>
          <a:xfrm>
            <a:off x="415307" y="624929"/>
            <a:ext cx="37014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6" name="Google Shape;386;p42"/>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87" name="Google Shape;387;p42"/>
          <p:cNvSpPr txBox="1">
            <a:spLocks noGrp="1"/>
          </p:cNvSpPr>
          <p:nvPr>
            <p:ph type="body" idx="1"/>
          </p:nvPr>
        </p:nvSpPr>
        <p:spPr>
          <a:xfrm>
            <a:off x="415307" y="366676"/>
            <a:ext cx="37014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8" name="Google Shape;388;p42"/>
          <p:cNvSpPr txBox="1">
            <a:spLocks noGrp="1"/>
          </p:cNvSpPr>
          <p:nvPr>
            <p:ph type="body" idx="2"/>
          </p:nvPr>
        </p:nvSpPr>
        <p:spPr>
          <a:xfrm>
            <a:off x="4295776" y="366676"/>
            <a:ext cx="7380300" cy="5942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9" name="Google Shape;389;p42"/>
          <p:cNvSpPr txBox="1">
            <a:spLocks noGrp="1"/>
          </p:cNvSpPr>
          <p:nvPr>
            <p:ph type="body" idx="3"/>
          </p:nvPr>
        </p:nvSpPr>
        <p:spPr>
          <a:xfrm>
            <a:off x="411905"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0" name="Google Shape;390;p42"/>
          <p:cNvSpPr txBox="1">
            <a:spLocks noGrp="1"/>
          </p:cNvSpPr>
          <p:nvPr>
            <p:ph type="body" idx="4"/>
          </p:nvPr>
        </p:nvSpPr>
        <p:spPr>
          <a:xfrm>
            <a:off x="411904"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91" name="Google Shape;391;p42"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3744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ndice">
  <p:cSld name="3_Indice">
    <p:bg>
      <p:bgPr>
        <a:solidFill>
          <a:schemeClr val="lt1"/>
        </a:solid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body" idx="1"/>
          </p:nvPr>
        </p:nvSpPr>
        <p:spPr>
          <a:xfrm>
            <a:off x="409259" y="372639"/>
            <a:ext cx="2978350" cy="3415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300"/>
              <a:buFont typeface="Arial"/>
              <a:buNone/>
              <a:defRPr sz="1300" b="1" cap="none">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body" idx="2"/>
          </p:nvPr>
        </p:nvSpPr>
        <p:spPr>
          <a:xfrm>
            <a:off x="397988" y="140817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body" idx="3"/>
          </p:nvPr>
        </p:nvSpPr>
        <p:spPr>
          <a:xfrm>
            <a:off x="405608" y="647835"/>
            <a:ext cx="2991110"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7"/>
          <p:cNvSpPr txBox="1">
            <a:spLocks noGrp="1"/>
          </p:cNvSpPr>
          <p:nvPr>
            <p:ph type="body" idx="4"/>
          </p:nvPr>
        </p:nvSpPr>
        <p:spPr>
          <a:xfrm>
            <a:off x="413903" y="228092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7"/>
          <p:cNvSpPr txBox="1">
            <a:spLocks noGrp="1"/>
          </p:cNvSpPr>
          <p:nvPr>
            <p:ph type="body" idx="5"/>
          </p:nvPr>
        </p:nvSpPr>
        <p:spPr>
          <a:xfrm>
            <a:off x="413903" y="287528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
          <p:cNvSpPr txBox="1">
            <a:spLocks noGrp="1"/>
          </p:cNvSpPr>
          <p:nvPr>
            <p:ph type="body" idx="6"/>
          </p:nvPr>
        </p:nvSpPr>
        <p:spPr>
          <a:xfrm>
            <a:off x="3285968" y="140817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7"/>
          </p:nvPr>
        </p:nvSpPr>
        <p:spPr>
          <a:xfrm>
            <a:off x="3301883" y="228092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7"/>
          <p:cNvSpPr txBox="1">
            <a:spLocks noGrp="1"/>
          </p:cNvSpPr>
          <p:nvPr>
            <p:ph type="body" idx="8"/>
          </p:nvPr>
        </p:nvSpPr>
        <p:spPr>
          <a:xfrm>
            <a:off x="3301883" y="287528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7"/>
          <p:cNvSpPr txBox="1">
            <a:spLocks noGrp="1"/>
          </p:cNvSpPr>
          <p:nvPr>
            <p:ph type="body" idx="9"/>
          </p:nvPr>
        </p:nvSpPr>
        <p:spPr>
          <a:xfrm>
            <a:off x="6158708" y="140817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13"/>
          </p:nvPr>
        </p:nvSpPr>
        <p:spPr>
          <a:xfrm>
            <a:off x="6174623" y="228092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body" idx="14"/>
          </p:nvPr>
        </p:nvSpPr>
        <p:spPr>
          <a:xfrm>
            <a:off x="6174623" y="287528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7"/>
          <p:cNvSpPr txBox="1">
            <a:spLocks noGrp="1"/>
          </p:cNvSpPr>
          <p:nvPr>
            <p:ph type="body" idx="15"/>
          </p:nvPr>
        </p:nvSpPr>
        <p:spPr>
          <a:xfrm>
            <a:off x="9039068" y="140817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16"/>
          </p:nvPr>
        </p:nvSpPr>
        <p:spPr>
          <a:xfrm>
            <a:off x="9054983" y="228092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17"/>
          </p:nvPr>
        </p:nvSpPr>
        <p:spPr>
          <a:xfrm>
            <a:off x="9054983" y="287528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18"/>
          </p:nvPr>
        </p:nvSpPr>
        <p:spPr>
          <a:xfrm>
            <a:off x="397988" y="380085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body" idx="19"/>
          </p:nvPr>
        </p:nvSpPr>
        <p:spPr>
          <a:xfrm>
            <a:off x="413903" y="467360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0"/>
          </p:nvPr>
        </p:nvSpPr>
        <p:spPr>
          <a:xfrm>
            <a:off x="413903" y="526796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1"/>
          </p:nvPr>
        </p:nvSpPr>
        <p:spPr>
          <a:xfrm>
            <a:off x="3285968" y="380085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body" idx="22"/>
          </p:nvPr>
        </p:nvSpPr>
        <p:spPr>
          <a:xfrm>
            <a:off x="3301883" y="467360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23"/>
          </p:nvPr>
        </p:nvSpPr>
        <p:spPr>
          <a:xfrm>
            <a:off x="3301883" y="526796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
          <p:cNvSpPr txBox="1">
            <a:spLocks noGrp="1"/>
          </p:cNvSpPr>
          <p:nvPr>
            <p:ph type="body" idx="24"/>
          </p:nvPr>
        </p:nvSpPr>
        <p:spPr>
          <a:xfrm>
            <a:off x="6158708" y="380085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body" idx="25"/>
          </p:nvPr>
        </p:nvSpPr>
        <p:spPr>
          <a:xfrm>
            <a:off x="6174623" y="467360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body" idx="26"/>
          </p:nvPr>
        </p:nvSpPr>
        <p:spPr>
          <a:xfrm>
            <a:off x="6174623" y="526796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7"/>
          <p:cNvSpPr txBox="1">
            <a:spLocks noGrp="1"/>
          </p:cNvSpPr>
          <p:nvPr>
            <p:ph type="body" idx="27"/>
          </p:nvPr>
        </p:nvSpPr>
        <p:spPr>
          <a:xfrm>
            <a:off x="9039068" y="3800851"/>
            <a:ext cx="1306871" cy="89059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
          <p:cNvSpPr txBox="1">
            <a:spLocks noGrp="1"/>
          </p:cNvSpPr>
          <p:nvPr>
            <p:ph type="body" idx="28"/>
          </p:nvPr>
        </p:nvSpPr>
        <p:spPr>
          <a:xfrm>
            <a:off x="9054983" y="467360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chemeClr val="dk1"/>
              </a:buClr>
              <a:buSzPts val="1800"/>
              <a:buFont typeface="Arial"/>
              <a:buNone/>
              <a:defRPr sz="1800" b="1"/>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7"/>
          <p:cNvSpPr txBox="1">
            <a:spLocks noGrp="1"/>
          </p:cNvSpPr>
          <p:nvPr>
            <p:ph type="body" idx="29"/>
          </p:nvPr>
        </p:nvSpPr>
        <p:spPr>
          <a:xfrm>
            <a:off x="9054983" y="5267961"/>
            <a:ext cx="2613343" cy="64516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00"/>
              </a:spcBef>
              <a:spcAft>
                <a:spcPts val="0"/>
              </a:spcAft>
              <a:buClr>
                <a:srgbClr val="959EB2"/>
              </a:buClr>
              <a:buSzPts val="1800"/>
              <a:buFont typeface="Arial"/>
              <a:buNone/>
              <a:defRPr sz="18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4_Interior Cifras">
  <p:cSld name="24_Interior Cifras">
    <p:bg>
      <p:bgPr>
        <a:solidFill>
          <a:schemeClr val="dk2"/>
        </a:solidFill>
        <a:effectLst/>
      </p:bgPr>
    </p:bg>
    <p:spTree>
      <p:nvGrpSpPr>
        <p:cNvPr id="1" name="Shape 392"/>
        <p:cNvGrpSpPr/>
        <p:nvPr/>
      </p:nvGrpSpPr>
      <p:grpSpPr>
        <a:xfrm>
          <a:off x="0" y="0"/>
          <a:ext cx="0" cy="0"/>
          <a:chOff x="0" y="0"/>
          <a:chExt cx="0" cy="0"/>
        </a:xfrm>
      </p:grpSpPr>
      <p:sp>
        <p:nvSpPr>
          <p:cNvPr id="393" name="Google Shape;393;p4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94" name="Google Shape;394;p43"/>
          <p:cNvSpPr txBox="1">
            <a:spLocks noGrp="1"/>
          </p:cNvSpPr>
          <p:nvPr>
            <p:ph type="body" idx="1"/>
          </p:nvPr>
        </p:nvSpPr>
        <p:spPr>
          <a:xfrm>
            <a:off x="414551" y="1745319"/>
            <a:ext cx="3705000" cy="963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2"/>
              </a:buClr>
              <a:buSzPts val="1700"/>
              <a:buFont typeface="Arial"/>
              <a:buNone/>
              <a:defRPr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5" name="Google Shape;395;p43"/>
          <p:cNvSpPr txBox="1">
            <a:spLocks noGrp="1"/>
          </p:cNvSpPr>
          <p:nvPr>
            <p:ph type="body" idx="2"/>
          </p:nvPr>
        </p:nvSpPr>
        <p:spPr>
          <a:xfrm>
            <a:off x="4314970" y="1745320"/>
            <a:ext cx="7542000" cy="3434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lt2"/>
              </a:buClr>
              <a:buSzPts val="18000"/>
              <a:buFont typeface="Arial"/>
              <a:buNone/>
              <a:defRPr sz="18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396" name="Google Shape;396;p43"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32999249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5_Interior Cifras">
  <p:cSld name="25_Interior Cifras">
    <p:bg>
      <p:bgPr>
        <a:solidFill>
          <a:schemeClr val="lt2"/>
        </a:solidFill>
        <a:effectLst/>
      </p:bgPr>
    </p:bg>
    <p:spTree>
      <p:nvGrpSpPr>
        <p:cNvPr id="1" name="Shape 397"/>
        <p:cNvGrpSpPr/>
        <p:nvPr/>
      </p:nvGrpSpPr>
      <p:grpSpPr>
        <a:xfrm>
          <a:off x="0" y="0"/>
          <a:ext cx="0" cy="0"/>
          <a:chOff x="0" y="0"/>
          <a:chExt cx="0" cy="0"/>
        </a:xfrm>
      </p:grpSpPr>
      <p:sp>
        <p:nvSpPr>
          <p:cNvPr id="398" name="Google Shape;398;p44"/>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399" name="Google Shape;399;p44"/>
          <p:cNvSpPr txBox="1">
            <a:spLocks noGrp="1"/>
          </p:cNvSpPr>
          <p:nvPr>
            <p:ph type="body" idx="1"/>
          </p:nvPr>
        </p:nvSpPr>
        <p:spPr>
          <a:xfrm>
            <a:off x="414551" y="1745319"/>
            <a:ext cx="3705000" cy="963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1">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0" name="Google Shape;400;p44"/>
          <p:cNvSpPr txBox="1">
            <a:spLocks noGrp="1"/>
          </p:cNvSpPr>
          <p:nvPr>
            <p:ph type="body" idx="2"/>
          </p:nvPr>
        </p:nvSpPr>
        <p:spPr>
          <a:xfrm>
            <a:off x="4314970" y="1745320"/>
            <a:ext cx="7542000" cy="3434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2"/>
              </a:buClr>
              <a:buSzPts val="18000"/>
              <a:buFont typeface="Arial"/>
              <a:buNone/>
              <a:defRPr sz="18000"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01" name="Google Shape;401;p44"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720126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6_Interior Cifras Comparativa">
  <p:cSld name="26_Interior Cifras Comparativa">
    <p:bg>
      <p:bgPr>
        <a:solidFill>
          <a:schemeClr val="lt1"/>
        </a:solidFill>
        <a:effectLst/>
      </p:bgPr>
    </p:bg>
    <p:spTree>
      <p:nvGrpSpPr>
        <p:cNvPr id="1" name="Shape 402"/>
        <p:cNvGrpSpPr/>
        <p:nvPr/>
      </p:nvGrpSpPr>
      <p:grpSpPr>
        <a:xfrm>
          <a:off x="0" y="0"/>
          <a:ext cx="0" cy="0"/>
          <a:chOff x="0" y="0"/>
          <a:chExt cx="0" cy="0"/>
        </a:xfrm>
      </p:grpSpPr>
      <p:sp>
        <p:nvSpPr>
          <p:cNvPr id="403" name="Google Shape;403;p45"/>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04" name="Google Shape;404;p45"/>
          <p:cNvSpPr txBox="1">
            <a:spLocks noGrp="1"/>
          </p:cNvSpPr>
          <p:nvPr>
            <p:ph type="body" idx="1"/>
          </p:nvPr>
        </p:nvSpPr>
        <p:spPr>
          <a:xfrm>
            <a:off x="450048" y="3244306"/>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5" name="Google Shape;405;p45"/>
          <p:cNvSpPr txBox="1">
            <a:spLocks noGrp="1"/>
          </p:cNvSpPr>
          <p:nvPr>
            <p:ph type="body" idx="2"/>
          </p:nvPr>
        </p:nvSpPr>
        <p:spPr>
          <a:xfrm>
            <a:off x="524741" y="1745320"/>
            <a:ext cx="5382900" cy="1467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12000"/>
              <a:buFont typeface="Arial"/>
              <a:buNone/>
              <a:defRPr sz="12000" b="1">
                <a:solidFill>
                  <a:schemeClr val="accen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6" name="Google Shape;406;p45"/>
          <p:cNvSpPr txBox="1">
            <a:spLocks noGrp="1"/>
          </p:cNvSpPr>
          <p:nvPr>
            <p:ph type="body" idx="3"/>
          </p:nvPr>
        </p:nvSpPr>
        <p:spPr>
          <a:xfrm>
            <a:off x="6107393" y="1745320"/>
            <a:ext cx="5382900" cy="1467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accent3"/>
              </a:buClr>
              <a:buSzPts val="12000"/>
              <a:buFont typeface="Arial"/>
              <a:buNone/>
              <a:defRPr sz="12000" b="1">
                <a:solidFill>
                  <a:schemeClr val="accent3"/>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7" name="Google Shape;407;p45"/>
          <p:cNvSpPr txBox="1">
            <a:spLocks noGrp="1"/>
          </p:cNvSpPr>
          <p:nvPr>
            <p:ph type="body" idx="4"/>
          </p:nvPr>
        </p:nvSpPr>
        <p:spPr>
          <a:xfrm>
            <a:off x="6201143" y="3244306"/>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8" name="Google Shape;408;p45"/>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9" name="Google Shape;409;p45"/>
          <p:cNvSpPr txBox="1">
            <a:spLocks noGrp="1"/>
          </p:cNvSpPr>
          <p:nvPr>
            <p:ph type="body" idx="5"/>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10" name="Google Shape;410;p45"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1816526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7_Interior Cifras Comparativa">
  <p:cSld name="27_Interior Cifras Comparativa">
    <p:bg>
      <p:bgPr>
        <a:solidFill>
          <a:schemeClr val="lt1"/>
        </a:solidFill>
        <a:effectLst/>
      </p:bgPr>
    </p:bg>
    <p:spTree>
      <p:nvGrpSpPr>
        <p:cNvPr id="1" name="Shape 411"/>
        <p:cNvGrpSpPr/>
        <p:nvPr/>
      </p:nvGrpSpPr>
      <p:grpSpPr>
        <a:xfrm>
          <a:off x="0" y="0"/>
          <a:ext cx="0" cy="0"/>
          <a:chOff x="0" y="0"/>
          <a:chExt cx="0" cy="0"/>
        </a:xfrm>
      </p:grpSpPr>
      <p:sp>
        <p:nvSpPr>
          <p:cNvPr id="412" name="Google Shape;412;p46"/>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13" name="Google Shape;413;p46"/>
          <p:cNvSpPr txBox="1">
            <a:spLocks noGrp="1"/>
          </p:cNvSpPr>
          <p:nvPr>
            <p:ph type="body" idx="1"/>
          </p:nvPr>
        </p:nvSpPr>
        <p:spPr>
          <a:xfrm>
            <a:off x="450048" y="3244306"/>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4" name="Google Shape;414;p46"/>
          <p:cNvSpPr txBox="1">
            <a:spLocks noGrp="1"/>
          </p:cNvSpPr>
          <p:nvPr>
            <p:ph type="body" idx="2"/>
          </p:nvPr>
        </p:nvSpPr>
        <p:spPr>
          <a:xfrm>
            <a:off x="524741" y="1745320"/>
            <a:ext cx="5382900" cy="1467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2"/>
              </a:buClr>
              <a:buSzPts val="12000"/>
              <a:buFont typeface="Arial"/>
              <a:buNone/>
              <a:defRPr sz="12000" b="1">
                <a:solidFill>
                  <a:schemeClr val="accen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5" name="Google Shape;415;p46"/>
          <p:cNvSpPr txBox="1">
            <a:spLocks noGrp="1"/>
          </p:cNvSpPr>
          <p:nvPr>
            <p:ph type="body" idx="3"/>
          </p:nvPr>
        </p:nvSpPr>
        <p:spPr>
          <a:xfrm>
            <a:off x="6107393" y="1745320"/>
            <a:ext cx="5382900" cy="1467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accent3"/>
              </a:buClr>
              <a:buSzPts val="12000"/>
              <a:buFont typeface="Arial"/>
              <a:buNone/>
              <a:defRPr sz="12000" b="1">
                <a:solidFill>
                  <a:schemeClr val="accent3"/>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6" name="Google Shape;416;p46"/>
          <p:cNvSpPr txBox="1">
            <a:spLocks noGrp="1"/>
          </p:cNvSpPr>
          <p:nvPr>
            <p:ph type="body" idx="4"/>
          </p:nvPr>
        </p:nvSpPr>
        <p:spPr>
          <a:xfrm>
            <a:off x="6201143" y="3244306"/>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7" name="Google Shape;417;p46"/>
          <p:cNvSpPr txBox="1">
            <a:spLocks noGrp="1"/>
          </p:cNvSpPr>
          <p:nvPr>
            <p:ph type="body" idx="5"/>
          </p:nvPr>
        </p:nvSpPr>
        <p:spPr>
          <a:xfrm>
            <a:off x="450048" y="5402953"/>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8" name="Google Shape;418;p46"/>
          <p:cNvSpPr txBox="1">
            <a:spLocks noGrp="1"/>
          </p:cNvSpPr>
          <p:nvPr>
            <p:ph type="body" idx="6"/>
          </p:nvPr>
        </p:nvSpPr>
        <p:spPr>
          <a:xfrm>
            <a:off x="524741" y="3923036"/>
            <a:ext cx="5382900" cy="1467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4"/>
              </a:buClr>
              <a:buSzPts val="12000"/>
              <a:buFont typeface="Arial"/>
              <a:buNone/>
              <a:defRPr sz="12000" b="1">
                <a:solidFill>
                  <a:schemeClr val="accent4"/>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9" name="Google Shape;419;p46"/>
          <p:cNvSpPr txBox="1">
            <a:spLocks noGrp="1"/>
          </p:cNvSpPr>
          <p:nvPr>
            <p:ph type="body" idx="7"/>
          </p:nvPr>
        </p:nvSpPr>
        <p:spPr>
          <a:xfrm>
            <a:off x="6107393" y="3923036"/>
            <a:ext cx="5382900" cy="1467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accent1"/>
              </a:buClr>
              <a:buSzPts val="12000"/>
              <a:buFont typeface="Arial"/>
              <a:buNone/>
              <a:defRPr sz="12000" b="1">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0" name="Google Shape;420;p46"/>
          <p:cNvSpPr txBox="1">
            <a:spLocks noGrp="1"/>
          </p:cNvSpPr>
          <p:nvPr>
            <p:ph type="body" idx="8"/>
          </p:nvPr>
        </p:nvSpPr>
        <p:spPr>
          <a:xfrm>
            <a:off x="6201143" y="5402953"/>
            <a:ext cx="3705000" cy="365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accent1"/>
              </a:buClr>
              <a:buSzPts val="1700"/>
              <a:buFont typeface="Arial"/>
              <a:buNone/>
              <a:defRPr b="0">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1" name="Google Shape;421;p46"/>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2" name="Google Shape;422;p46"/>
          <p:cNvSpPr txBox="1">
            <a:spLocks noGrp="1"/>
          </p:cNvSpPr>
          <p:nvPr>
            <p:ph type="body" idx="9"/>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23" name="Google Shape;423;p46"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7328526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8_Interior Cifras Comparativa">
  <p:cSld name="28_Interior Cifras Comparativa">
    <p:bg>
      <p:bgPr>
        <a:solidFill>
          <a:schemeClr val="lt1"/>
        </a:solidFill>
        <a:effectLst/>
      </p:bgPr>
    </p:bg>
    <p:spTree>
      <p:nvGrpSpPr>
        <p:cNvPr id="1" name="Shape 424"/>
        <p:cNvGrpSpPr/>
        <p:nvPr/>
      </p:nvGrpSpPr>
      <p:grpSpPr>
        <a:xfrm>
          <a:off x="0" y="0"/>
          <a:ext cx="0" cy="0"/>
          <a:chOff x="0" y="0"/>
          <a:chExt cx="0" cy="0"/>
        </a:xfrm>
      </p:grpSpPr>
      <p:grpSp>
        <p:nvGrpSpPr>
          <p:cNvPr id="425" name="Google Shape;425;p47"/>
          <p:cNvGrpSpPr/>
          <p:nvPr/>
        </p:nvGrpSpPr>
        <p:grpSpPr>
          <a:xfrm>
            <a:off x="515947" y="1628775"/>
            <a:ext cx="11151604" cy="4321200"/>
            <a:chOff x="515937" y="1628775"/>
            <a:chExt cx="10577259" cy="4321200"/>
          </a:xfrm>
        </p:grpSpPr>
        <p:sp>
          <p:nvSpPr>
            <p:cNvPr id="426" name="Google Shape;426;p47"/>
            <p:cNvSpPr/>
            <p:nvPr/>
          </p:nvSpPr>
          <p:spPr>
            <a:xfrm>
              <a:off x="515937" y="1628775"/>
              <a:ext cx="2516100" cy="4321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47"/>
            <p:cNvSpPr/>
            <p:nvPr/>
          </p:nvSpPr>
          <p:spPr>
            <a:xfrm>
              <a:off x="3211011" y="1628775"/>
              <a:ext cx="2516100" cy="432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8" name="Google Shape;428;p47"/>
            <p:cNvSpPr/>
            <p:nvPr/>
          </p:nvSpPr>
          <p:spPr>
            <a:xfrm>
              <a:off x="5882022" y="1628775"/>
              <a:ext cx="2516100" cy="4321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9" name="Google Shape;429;p47"/>
            <p:cNvSpPr/>
            <p:nvPr/>
          </p:nvSpPr>
          <p:spPr>
            <a:xfrm>
              <a:off x="8577096" y="1628775"/>
              <a:ext cx="2516100" cy="4321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30" name="Google Shape;430;p47"/>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31" name="Google Shape;431;p47"/>
          <p:cNvSpPr txBox="1">
            <a:spLocks noGrp="1"/>
          </p:cNvSpPr>
          <p:nvPr>
            <p:ph type="body" idx="1"/>
          </p:nvPr>
        </p:nvSpPr>
        <p:spPr>
          <a:xfrm>
            <a:off x="515936" y="2790399"/>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2" name="Google Shape;432;p47"/>
          <p:cNvSpPr txBox="1">
            <a:spLocks noGrp="1"/>
          </p:cNvSpPr>
          <p:nvPr>
            <p:ph type="body" idx="2"/>
          </p:nvPr>
        </p:nvSpPr>
        <p:spPr>
          <a:xfrm>
            <a:off x="493944" y="3155524"/>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3" name="Google Shape;433;p47"/>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 name="Google Shape;434;p47"/>
          <p:cNvSpPr txBox="1">
            <a:spLocks noGrp="1"/>
          </p:cNvSpPr>
          <p:nvPr>
            <p:ph type="body" idx="3"/>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5" name="Google Shape;435;p47"/>
          <p:cNvSpPr txBox="1">
            <a:spLocks noGrp="1"/>
          </p:cNvSpPr>
          <p:nvPr>
            <p:ph type="body" idx="4"/>
          </p:nvPr>
        </p:nvSpPr>
        <p:spPr>
          <a:xfrm>
            <a:off x="3355389" y="2790399"/>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6" name="Google Shape;436;p47"/>
          <p:cNvSpPr txBox="1">
            <a:spLocks noGrp="1"/>
          </p:cNvSpPr>
          <p:nvPr>
            <p:ph type="body" idx="5"/>
          </p:nvPr>
        </p:nvSpPr>
        <p:spPr>
          <a:xfrm>
            <a:off x="3333397" y="3155524"/>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7" name="Google Shape;437;p47"/>
          <p:cNvSpPr txBox="1">
            <a:spLocks noGrp="1"/>
          </p:cNvSpPr>
          <p:nvPr>
            <p:ph type="body" idx="6"/>
          </p:nvPr>
        </p:nvSpPr>
        <p:spPr>
          <a:xfrm>
            <a:off x="6146716" y="2790399"/>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8" name="Google Shape;438;p47"/>
          <p:cNvSpPr txBox="1">
            <a:spLocks noGrp="1"/>
          </p:cNvSpPr>
          <p:nvPr>
            <p:ph type="body" idx="7"/>
          </p:nvPr>
        </p:nvSpPr>
        <p:spPr>
          <a:xfrm>
            <a:off x="6124724" y="3155524"/>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39" name="Google Shape;439;p47"/>
          <p:cNvSpPr txBox="1">
            <a:spLocks noGrp="1"/>
          </p:cNvSpPr>
          <p:nvPr>
            <p:ph type="body" idx="8"/>
          </p:nvPr>
        </p:nvSpPr>
        <p:spPr>
          <a:xfrm>
            <a:off x="9010232" y="2790399"/>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0" name="Google Shape;440;p47"/>
          <p:cNvSpPr txBox="1">
            <a:spLocks noGrp="1"/>
          </p:cNvSpPr>
          <p:nvPr>
            <p:ph type="body" idx="9"/>
          </p:nvPr>
        </p:nvSpPr>
        <p:spPr>
          <a:xfrm>
            <a:off x="8988240" y="3155524"/>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41" name="Google Shape;441;p47"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35400945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9_Interior Cifras Comparativa">
  <p:cSld name="29_Interior Cifras Comparativa">
    <p:bg>
      <p:bgPr>
        <a:solidFill>
          <a:schemeClr val="lt1"/>
        </a:solidFill>
        <a:effectLst/>
      </p:bgPr>
    </p:bg>
    <p:spTree>
      <p:nvGrpSpPr>
        <p:cNvPr id="1" name="Shape 442"/>
        <p:cNvGrpSpPr/>
        <p:nvPr/>
      </p:nvGrpSpPr>
      <p:grpSpPr>
        <a:xfrm>
          <a:off x="0" y="0"/>
          <a:ext cx="0" cy="0"/>
          <a:chOff x="0" y="0"/>
          <a:chExt cx="0" cy="0"/>
        </a:xfrm>
      </p:grpSpPr>
      <p:grpSp>
        <p:nvGrpSpPr>
          <p:cNvPr id="443" name="Google Shape;443;p48"/>
          <p:cNvGrpSpPr/>
          <p:nvPr/>
        </p:nvGrpSpPr>
        <p:grpSpPr>
          <a:xfrm>
            <a:off x="515947" y="1628797"/>
            <a:ext cx="11151604" cy="4321306"/>
            <a:chOff x="515947" y="1628775"/>
            <a:chExt cx="11151604" cy="8917263"/>
          </a:xfrm>
        </p:grpSpPr>
        <p:grpSp>
          <p:nvGrpSpPr>
            <p:cNvPr id="444" name="Google Shape;444;p48"/>
            <p:cNvGrpSpPr/>
            <p:nvPr/>
          </p:nvGrpSpPr>
          <p:grpSpPr>
            <a:xfrm>
              <a:off x="515947" y="1628775"/>
              <a:ext cx="11151604" cy="4321200"/>
              <a:chOff x="515937" y="1628775"/>
              <a:chExt cx="10577259" cy="4321200"/>
            </a:xfrm>
          </p:grpSpPr>
          <p:sp>
            <p:nvSpPr>
              <p:cNvPr id="445" name="Google Shape;445;p48"/>
              <p:cNvSpPr/>
              <p:nvPr/>
            </p:nvSpPr>
            <p:spPr>
              <a:xfrm>
                <a:off x="515937" y="1628775"/>
                <a:ext cx="2516100" cy="4321200"/>
              </a:xfrm>
              <a:prstGeom prst="rect">
                <a:avLst/>
              </a:prstGeom>
              <a:solidFill>
                <a:srgbClr val="A7AD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6" name="Google Shape;446;p48"/>
              <p:cNvSpPr/>
              <p:nvPr/>
            </p:nvSpPr>
            <p:spPr>
              <a:xfrm>
                <a:off x="3211011" y="1628775"/>
                <a:ext cx="2516100" cy="4321200"/>
              </a:xfrm>
              <a:prstGeom prst="rect">
                <a:avLst/>
              </a:prstGeom>
              <a:solidFill>
                <a:srgbClr val="B0B6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p48"/>
              <p:cNvSpPr/>
              <p:nvPr/>
            </p:nvSpPr>
            <p:spPr>
              <a:xfrm>
                <a:off x="5882022" y="1628775"/>
                <a:ext cx="2516100" cy="4321200"/>
              </a:xfrm>
              <a:prstGeom prst="rect">
                <a:avLst/>
              </a:prstGeom>
              <a:solidFill>
                <a:srgbClr val="C3B4C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8" name="Google Shape;448;p48"/>
              <p:cNvSpPr/>
              <p:nvPr/>
            </p:nvSpPr>
            <p:spPr>
              <a:xfrm>
                <a:off x="8577096" y="1628775"/>
                <a:ext cx="2516100" cy="4321200"/>
              </a:xfrm>
              <a:prstGeom prst="rect">
                <a:avLst/>
              </a:prstGeom>
              <a:solidFill>
                <a:srgbClr val="B2AA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49" name="Google Shape;449;p48"/>
            <p:cNvGrpSpPr/>
            <p:nvPr/>
          </p:nvGrpSpPr>
          <p:grpSpPr>
            <a:xfrm>
              <a:off x="515947" y="6224838"/>
              <a:ext cx="11151604" cy="4321200"/>
              <a:chOff x="515937" y="1628775"/>
              <a:chExt cx="10577259" cy="4321200"/>
            </a:xfrm>
          </p:grpSpPr>
          <p:sp>
            <p:nvSpPr>
              <p:cNvPr id="450" name="Google Shape;450;p48"/>
              <p:cNvSpPr/>
              <p:nvPr/>
            </p:nvSpPr>
            <p:spPr>
              <a:xfrm>
                <a:off x="515937" y="1628775"/>
                <a:ext cx="2516100" cy="4321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1" name="Google Shape;451;p48"/>
              <p:cNvSpPr/>
              <p:nvPr/>
            </p:nvSpPr>
            <p:spPr>
              <a:xfrm>
                <a:off x="3211011" y="1628775"/>
                <a:ext cx="2516100" cy="4321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2" name="Google Shape;452;p48"/>
              <p:cNvSpPr/>
              <p:nvPr/>
            </p:nvSpPr>
            <p:spPr>
              <a:xfrm>
                <a:off x="5882022" y="1628775"/>
                <a:ext cx="2516100" cy="4321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p48"/>
              <p:cNvSpPr/>
              <p:nvPr/>
            </p:nvSpPr>
            <p:spPr>
              <a:xfrm>
                <a:off x="8577096" y="1628775"/>
                <a:ext cx="2516100" cy="43212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454" name="Google Shape;454;p48"/>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55" name="Google Shape;455;p48"/>
          <p:cNvSpPr txBox="1">
            <a:spLocks noGrp="1"/>
          </p:cNvSpPr>
          <p:nvPr>
            <p:ph type="body" idx="1"/>
          </p:nvPr>
        </p:nvSpPr>
        <p:spPr>
          <a:xfrm>
            <a:off x="515936" y="20255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6" name="Google Shape;456;p48"/>
          <p:cNvSpPr txBox="1">
            <a:spLocks noGrp="1"/>
          </p:cNvSpPr>
          <p:nvPr>
            <p:ph type="body" idx="2"/>
          </p:nvPr>
        </p:nvSpPr>
        <p:spPr>
          <a:xfrm>
            <a:off x="493944" y="23906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7" name="Google Shape;457;p48"/>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8" name="Google Shape;458;p48"/>
          <p:cNvSpPr txBox="1">
            <a:spLocks noGrp="1"/>
          </p:cNvSpPr>
          <p:nvPr>
            <p:ph type="body" idx="3"/>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59" name="Google Shape;459;p48"/>
          <p:cNvSpPr txBox="1">
            <a:spLocks noGrp="1"/>
          </p:cNvSpPr>
          <p:nvPr>
            <p:ph type="body" idx="4"/>
          </p:nvPr>
        </p:nvSpPr>
        <p:spPr>
          <a:xfrm>
            <a:off x="3355389" y="20255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0" name="Google Shape;460;p48"/>
          <p:cNvSpPr txBox="1">
            <a:spLocks noGrp="1"/>
          </p:cNvSpPr>
          <p:nvPr>
            <p:ph type="body" idx="5"/>
          </p:nvPr>
        </p:nvSpPr>
        <p:spPr>
          <a:xfrm>
            <a:off x="3333397" y="23906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1" name="Google Shape;461;p48"/>
          <p:cNvSpPr txBox="1">
            <a:spLocks noGrp="1"/>
          </p:cNvSpPr>
          <p:nvPr>
            <p:ph type="body" idx="6"/>
          </p:nvPr>
        </p:nvSpPr>
        <p:spPr>
          <a:xfrm>
            <a:off x="6146716" y="20255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2" name="Google Shape;462;p48"/>
          <p:cNvSpPr txBox="1">
            <a:spLocks noGrp="1"/>
          </p:cNvSpPr>
          <p:nvPr>
            <p:ph type="body" idx="7"/>
          </p:nvPr>
        </p:nvSpPr>
        <p:spPr>
          <a:xfrm>
            <a:off x="6124724" y="23906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3" name="Google Shape;463;p48"/>
          <p:cNvSpPr txBox="1">
            <a:spLocks noGrp="1"/>
          </p:cNvSpPr>
          <p:nvPr>
            <p:ph type="body" idx="8"/>
          </p:nvPr>
        </p:nvSpPr>
        <p:spPr>
          <a:xfrm>
            <a:off x="9010232" y="20255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4" name="Google Shape;464;p48"/>
          <p:cNvSpPr txBox="1">
            <a:spLocks noGrp="1"/>
          </p:cNvSpPr>
          <p:nvPr>
            <p:ph type="body" idx="9"/>
          </p:nvPr>
        </p:nvSpPr>
        <p:spPr>
          <a:xfrm>
            <a:off x="8988240" y="23906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5" name="Google Shape;465;p48"/>
          <p:cNvSpPr txBox="1">
            <a:spLocks noGrp="1"/>
          </p:cNvSpPr>
          <p:nvPr>
            <p:ph type="body" idx="13"/>
          </p:nvPr>
        </p:nvSpPr>
        <p:spPr>
          <a:xfrm>
            <a:off x="515936" y="41591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6" name="Google Shape;466;p48"/>
          <p:cNvSpPr txBox="1">
            <a:spLocks noGrp="1"/>
          </p:cNvSpPr>
          <p:nvPr>
            <p:ph type="body" idx="14"/>
          </p:nvPr>
        </p:nvSpPr>
        <p:spPr>
          <a:xfrm>
            <a:off x="493944" y="45242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7" name="Google Shape;467;p48"/>
          <p:cNvSpPr txBox="1">
            <a:spLocks noGrp="1"/>
          </p:cNvSpPr>
          <p:nvPr>
            <p:ph type="body" idx="15"/>
          </p:nvPr>
        </p:nvSpPr>
        <p:spPr>
          <a:xfrm>
            <a:off x="3355389" y="41591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8" name="Google Shape;468;p48"/>
          <p:cNvSpPr txBox="1">
            <a:spLocks noGrp="1"/>
          </p:cNvSpPr>
          <p:nvPr>
            <p:ph type="body" idx="16"/>
          </p:nvPr>
        </p:nvSpPr>
        <p:spPr>
          <a:xfrm>
            <a:off x="3333397" y="45242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9" name="Google Shape;469;p48"/>
          <p:cNvSpPr txBox="1">
            <a:spLocks noGrp="1"/>
          </p:cNvSpPr>
          <p:nvPr>
            <p:ph type="body" idx="17"/>
          </p:nvPr>
        </p:nvSpPr>
        <p:spPr>
          <a:xfrm>
            <a:off x="6146716" y="41591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0" name="Google Shape;470;p48"/>
          <p:cNvSpPr txBox="1">
            <a:spLocks noGrp="1"/>
          </p:cNvSpPr>
          <p:nvPr>
            <p:ph type="body" idx="18"/>
          </p:nvPr>
        </p:nvSpPr>
        <p:spPr>
          <a:xfrm>
            <a:off x="6124724" y="45242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1" name="Google Shape;471;p48"/>
          <p:cNvSpPr txBox="1">
            <a:spLocks noGrp="1"/>
          </p:cNvSpPr>
          <p:nvPr>
            <p:ph type="body" idx="19"/>
          </p:nvPr>
        </p:nvSpPr>
        <p:spPr>
          <a:xfrm>
            <a:off x="9010232" y="4159130"/>
            <a:ext cx="2678100" cy="3651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1700"/>
              <a:buFont typeface="Arial"/>
              <a:buNone/>
              <a:defRPr b="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2" name="Google Shape;472;p48"/>
          <p:cNvSpPr txBox="1">
            <a:spLocks noGrp="1"/>
          </p:cNvSpPr>
          <p:nvPr>
            <p:ph type="body" idx="20"/>
          </p:nvPr>
        </p:nvSpPr>
        <p:spPr>
          <a:xfrm>
            <a:off x="8988240" y="4524255"/>
            <a:ext cx="2700000" cy="994200"/>
          </a:xfrm>
          <a:prstGeom prst="rect">
            <a:avLst/>
          </a:prstGeom>
          <a:noFill/>
          <a:ln>
            <a:noFill/>
          </a:ln>
        </p:spPr>
        <p:txBody>
          <a:bodyPr spcFirstLastPara="1" wrap="square" lIns="91425" tIns="45700" rIns="91425" bIns="45700" anchor="t"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73" name="Google Shape;473;p48"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10251546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2_Interior Quote">
  <p:cSld name="22_Interior Quote">
    <p:bg>
      <p:bgPr>
        <a:solidFill>
          <a:schemeClr val="lt2"/>
        </a:solidFill>
        <a:effectLst/>
      </p:bgPr>
    </p:bg>
    <p:spTree>
      <p:nvGrpSpPr>
        <p:cNvPr id="1" name="Shape 474"/>
        <p:cNvGrpSpPr/>
        <p:nvPr/>
      </p:nvGrpSpPr>
      <p:grpSpPr>
        <a:xfrm>
          <a:off x="0" y="0"/>
          <a:ext cx="0" cy="0"/>
          <a:chOff x="0" y="0"/>
          <a:chExt cx="0" cy="0"/>
        </a:xfrm>
      </p:grpSpPr>
      <p:sp>
        <p:nvSpPr>
          <p:cNvPr id="475" name="Google Shape;475;p49"/>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76" name="Google Shape;476;p49"/>
          <p:cNvSpPr txBox="1">
            <a:spLocks noGrp="1"/>
          </p:cNvSpPr>
          <p:nvPr>
            <p:ph type="body" idx="1"/>
          </p:nvPr>
        </p:nvSpPr>
        <p:spPr>
          <a:xfrm>
            <a:off x="515938" y="1449388"/>
            <a:ext cx="11160000" cy="39591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dk2"/>
              </a:buClr>
              <a:buSzPts val="7000"/>
              <a:buFont typeface="Arial"/>
              <a:buNone/>
              <a:defRPr sz="7000"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77" name="Google Shape;477;p49"/>
          <p:cNvSpPr txBox="1">
            <a:spLocks noGrp="1"/>
          </p:cNvSpPr>
          <p:nvPr>
            <p:ph type="body" idx="2"/>
          </p:nvPr>
        </p:nvSpPr>
        <p:spPr>
          <a:xfrm>
            <a:off x="2242632" y="4487713"/>
            <a:ext cx="7706700" cy="930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accent1"/>
              </a:buClr>
              <a:buSzPts val="1400"/>
              <a:buFont typeface="Arial"/>
              <a:buNone/>
              <a:defRPr sz="1400" b="1">
                <a:solidFill>
                  <a:schemeClr val="accen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78" name="Google Shape;478;p49"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930426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3_Interior Quote">
  <p:cSld name="23_Interior Quote">
    <p:bg>
      <p:bgPr>
        <a:solidFill>
          <a:schemeClr val="dk2"/>
        </a:solidFill>
        <a:effectLst/>
      </p:bgPr>
    </p:bg>
    <p:spTree>
      <p:nvGrpSpPr>
        <p:cNvPr id="1" name="Shape 479"/>
        <p:cNvGrpSpPr/>
        <p:nvPr/>
      </p:nvGrpSpPr>
      <p:grpSpPr>
        <a:xfrm>
          <a:off x="0" y="0"/>
          <a:ext cx="0" cy="0"/>
          <a:chOff x="0" y="0"/>
          <a:chExt cx="0" cy="0"/>
        </a:xfrm>
      </p:grpSpPr>
      <p:sp>
        <p:nvSpPr>
          <p:cNvPr id="480" name="Google Shape;480;p50"/>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81" name="Google Shape;481;p50"/>
          <p:cNvSpPr txBox="1">
            <a:spLocks noGrp="1"/>
          </p:cNvSpPr>
          <p:nvPr>
            <p:ph type="body" idx="1"/>
          </p:nvPr>
        </p:nvSpPr>
        <p:spPr>
          <a:xfrm>
            <a:off x="515938" y="1449388"/>
            <a:ext cx="11160000" cy="39591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lt2"/>
              </a:buClr>
              <a:buSzPts val="7000"/>
              <a:buFont typeface="Arial"/>
              <a:buNone/>
              <a:defRPr sz="70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2" name="Google Shape;482;p50"/>
          <p:cNvSpPr txBox="1">
            <a:spLocks noGrp="1"/>
          </p:cNvSpPr>
          <p:nvPr>
            <p:ph type="body" idx="2"/>
          </p:nvPr>
        </p:nvSpPr>
        <p:spPr>
          <a:xfrm>
            <a:off x="2242632" y="4487713"/>
            <a:ext cx="7706700" cy="9300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90000"/>
              </a:lnSpc>
              <a:spcBef>
                <a:spcPts val="1000"/>
              </a:spcBef>
              <a:spcAft>
                <a:spcPts val="0"/>
              </a:spcAft>
              <a:buClr>
                <a:schemeClr val="lt2"/>
              </a:buClr>
              <a:buSzPts val="1400"/>
              <a:buFont typeface="Arial"/>
              <a:buNone/>
              <a:defRPr sz="1400" b="1">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83" name="Google Shape;483;p50"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14983476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exto">
  <p:cSld name="1_Texto">
    <p:bg>
      <p:bgPr>
        <a:solidFill>
          <a:schemeClr val="lt1"/>
        </a:solidFill>
        <a:effectLst/>
      </p:bgPr>
    </p:bg>
    <p:spTree>
      <p:nvGrpSpPr>
        <p:cNvPr id="1" name="Shape 484"/>
        <p:cNvGrpSpPr/>
        <p:nvPr/>
      </p:nvGrpSpPr>
      <p:grpSpPr>
        <a:xfrm>
          <a:off x="0" y="0"/>
          <a:ext cx="0" cy="0"/>
          <a:chOff x="0" y="0"/>
          <a:chExt cx="0" cy="0"/>
        </a:xfrm>
      </p:grpSpPr>
      <p:sp>
        <p:nvSpPr>
          <p:cNvPr id="485" name="Google Shape;485;p51"/>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86" name="Google Shape;486;p51"/>
          <p:cNvSpPr txBox="1">
            <a:spLocks noGrp="1"/>
          </p:cNvSpPr>
          <p:nvPr>
            <p:ph type="title"/>
          </p:nvPr>
        </p:nvSpPr>
        <p:spPr>
          <a:xfrm>
            <a:off x="407473" y="609644"/>
            <a:ext cx="112686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7" name="Google Shape;487;p51"/>
          <p:cNvSpPr txBox="1">
            <a:spLocks noGrp="1"/>
          </p:cNvSpPr>
          <p:nvPr>
            <p:ph type="body" idx="1"/>
          </p:nvPr>
        </p:nvSpPr>
        <p:spPr>
          <a:xfrm>
            <a:off x="413359"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8" name="Google Shape;488;p51"/>
          <p:cNvSpPr txBox="1">
            <a:spLocks noGrp="1"/>
          </p:cNvSpPr>
          <p:nvPr>
            <p:ph type="body" idx="2"/>
          </p:nvPr>
        </p:nvSpPr>
        <p:spPr>
          <a:xfrm>
            <a:off x="413358"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9" name="Google Shape;489;p51"/>
          <p:cNvSpPr txBox="1">
            <a:spLocks noGrp="1"/>
          </p:cNvSpPr>
          <p:nvPr>
            <p:ph type="body" idx="3"/>
          </p:nvPr>
        </p:nvSpPr>
        <p:spPr>
          <a:xfrm>
            <a:off x="416761" y="366676"/>
            <a:ext cx="112686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490" name="Google Shape;490;p51"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28013761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_Txt_Imagen_Redonda">
  <p:cSld name="7_Txt_Imagen_Redonda">
    <p:bg>
      <p:bgPr>
        <a:solidFill>
          <a:schemeClr val="lt1"/>
        </a:solidFill>
        <a:effectLst/>
      </p:bgPr>
    </p:bg>
    <p:spTree>
      <p:nvGrpSpPr>
        <p:cNvPr id="1" name="Shape 491"/>
        <p:cNvGrpSpPr/>
        <p:nvPr/>
      </p:nvGrpSpPr>
      <p:grpSpPr>
        <a:xfrm>
          <a:off x="0" y="0"/>
          <a:ext cx="0" cy="0"/>
          <a:chOff x="0" y="0"/>
          <a:chExt cx="0" cy="0"/>
        </a:xfrm>
      </p:grpSpPr>
      <p:sp>
        <p:nvSpPr>
          <p:cNvPr id="492" name="Google Shape;492;p52"/>
          <p:cNvSpPr/>
          <p:nvPr/>
        </p:nvSpPr>
        <p:spPr>
          <a:xfrm>
            <a:off x="5375275" y="549275"/>
            <a:ext cx="5764200" cy="57642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3" name="Google Shape;493;p52"/>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494" name="Google Shape;494;p52"/>
          <p:cNvSpPr txBox="1">
            <a:spLocks noGrp="1"/>
          </p:cNvSpPr>
          <p:nvPr>
            <p:ph type="title"/>
          </p:nvPr>
        </p:nvSpPr>
        <p:spPr>
          <a:xfrm>
            <a:off x="415092" y="609644"/>
            <a:ext cx="53205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5" name="Google Shape;495;p52"/>
          <p:cNvSpPr txBox="1">
            <a:spLocks noGrp="1"/>
          </p:cNvSpPr>
          <p:nvPr>
            <p:ph type="body" idx="1"/>
          </p:nvPr>
        </p:nvSpPr>
        <p:spPr>
          <a:xfrm>
            <a:off x="420978" y="1745320"/>
            <a:ext cx="45954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6" name="Google Shape;496;p52"/>
          <p:cNvSpPr txBox="1">
            <a:spLocks noGrp="1"/>
          </p:cNvSpPr>
          <p:nvPr>
            <p:ph type="body" idx="2"/>
          </p:nvPr>
        </p:nvSpPr>
        <p:spPr>
          <a:xfrm>
            <a:off x="420978" y="2461480"/>
            <a:ext cx="4595400" cy="2717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7" name="Google Shape;497;p52"/>
          <p:cNvSpPr txBox="1">
            <a:spLocks noGrp="1"/>
          </p:cNvSpPr>
          <p:nvPr>
            <p:ph type="body" idx="3"/>
          </p:nvPr>
        </p:nvSpPr>
        <p:spPr>
          <a:xfrm>
            <a:off x="424381" y="366676"/>
            <a:ext cx="53112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8" name="Google Shape;498;p52"/>
          <p:cNvSpPr>
            <a:spLocks noGrp="1"/>
          </p:cNvSpPr>
          <p:nvPr>
            <p:ph type="pic" idx="4"/>
          </p:nvPr>
        </p:nvSpPr>
        <p:spPr>
          <a:xfrm>
            <a:off x="5380500" y="556107"/>
            <a:ext cx="5746200" cy="5764200"/>
          </a:xfrm>
          <a:prstGeom prst="ellipse">
            <a:avLst/>
          </a:prstGeom>
          <a:solidFill>
            <a:srgbClr val="E0E2E9"/>
          </a:solidFill>
          <a:ln>
            <a:noFill/>
          </a:ln>
        </p:spPr>
      </p:sp>
      <p:pic>
        <p:nvPicPr>
          <p:cNvPr id="499" name="Google Shape;499;p52"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396933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Indice">
  <p:cSld name="1_Indice">
    <p:bg>
      <p:bgPr>
        <a:solidFill>
          <a:schemeClr val="lt1"/>
        </a:soli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body" idx="1"/>
          </p:nvPr>
        </p:nvSpPr>
        <p:spPr>
          <a:xfrm>
            <a:off x="423169" y="1872681"/>
            <a:ext cx="2966654" cy="332616"/>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
          <p:cNvSpPr txBox="1">
            <a:spLocks noGrp="1"/>
          </p:cNvSpPr>
          <p:nvPr>
            <p:ph type="body" idx="2"/>
          </p:nvPr>
        </p:nvSpPr>
        <p:spPr>
          <a:xfrm>
            <a:off x="1991403" y="1668457"/>
            <a:ext cx="3599141" cy="307340"/>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body" idx="3"/>
          </p:nvPr>
        </p:nvSpPr>
        <p:spPr>
          <a:xfrm>
            <a:off x="5387277" y="1552047"/>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body" idx="4"/>
          </p:nvPr>
        </p:nvSpPr>
        <p:spPr>
          <a:xfrm>
            <a:off x="423169" y="2595583"/>
            <a:ext cx="2973850" cy="320363"/>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
          <p:cNvSpPr txBox="1">
            <a:spLocks noGrp="1"/>
          </p:cNvSpPr>
          <p:nvPr>
            <p:ph type="body" idx="5"/>
          </p:nvPr>
        </p:nvSpPr>
        <p:spPr>
          <a:xfrm>
            <a:off x="1991403" y="2391359"/>
            <a:ext cx="3599141" cy="311501"/>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8"/>
          <p:cNvSpPr txBox="1">
            <a:spLocks noGrp="1"/>
          </p:cNvSpPr>
          <p:nvPr>
            <p:ph type="body" idx="6"/>
          </p:nvPr>
        </p:nvSpPr>
        <p:spPr>
          <a:xfrm>
            <a:off x="5387277" y="2274950"/>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8"/>
          <p:cNvSpPr txBox="1">
            <a:spLocks noGrp="1"/>
          </p:cNvSpPr>
          <p:nvPr>
            <p:ph type="body" idx="7"/>
          </p:nvPr>
        </p:nvSpPr>
        <p:spPr>
          <a:xfrm>
            <a:off x="423168" y="3313699"/>
            <a:ext cx="2968439" cy="320161"/>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8"/>
          <p:cNvSpPr txBox="1">
            <a:spLocks noGrp="1"/>
          </p:cNvSpPr>
          <p:nvPr>
            <p:ph type="body" idx="8"/>
          </p:nvPr>
        </p:nvSpPr>
        <p:spPr>
          <a:xfrm>
            <a:off x="1991403" y="3109475"/>
            <a:ext cx="3599141" cy="310229"/>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8"/>
          <p:cNvSpPr txBox="1">
            <a:spLocks noGrp="1"/>
          </p:cNvSpPr>
          <p:nvPr>
            <p:ph type="body" idx="9"/>
          </p:nvPr>
        </p:nvSpPr>
        <p:spPr>
          <a:xfrm>
            <a:off x="5387277" y="2993066"/>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8"/>
          <p:cNvSpPr txBox="1">
            <a:spLocks noGrp="1"/>
          </p:cNvSpPr>
          <p:nvPr>
            <p:ph type="body" idx="13"/>
          </p:nvPr>
        </p:nvSpPr>
        <p:spPr>
          <a:xfrm>
            <a:off x="423169" y="4041389"/>
            <a:ext cx="2968438" cy="353207"/>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8"/>
          <p:cNvSpPr txBox="1">
            <a:spLocks noGrp="1"/>
          </p:cNvSpPr>
          <p:nvPr>
            <p:ph type="body" idx="14"/>
          </p:nvPr>
        </p:nvSpPr>
        <p:spPr>
          <a:xfrm>
            <a:off x="1991403" y="3837165"/>
            <a:ext cx="3599141" cy="302553"/>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8"/>
          <p:cNvSpPr txBox="1">
            <a:spLocks noGrp="1"/>
          </p:cNvSpPr>
          <p:nvPr>
            <p:ph type="body" idx="15"/>
          </p:nvPr>
        </p:nvSpPr>
        <p:spPr>
          <a:xfrm>
            <a:off x="5387277" y="3720756"/>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8"/>
          <p:cNvSpPr txBox="1">
            <a:spLocks noGrp="1"/>
          </p:cNvSpPr>
          <p:nvPr>
            <p:ph type="body" idx="16"/>
          </p:nvPr>
        </p:nvSpPr>
        <p:spPr>
          <a:xfrm>
            <a:off x="423169" y="4754718"/>
            <a:ext cx="2974806" cy="358968"/>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8"/>
          <p:cNvSpPr txBox="1">
            <a:spLocks noGrp="1"/>
          </p:cNvSpPr>
          <p:nvPr>
            <p:ph type="body" idx="17"/>
          </p:nvPr>
        </p:nvSpPr>
        <p:spPr>
          <a:xfrm>
            <a:off x="1991403" y="4550494"/>
            <a:ext cx="3599141" cy="302552"/>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8"/>
          <p:cNvSpPr txBox="1">
            <a:spLocks noGrp="1"/>
          </p:cNvSpPr>
          <p:nvPr>
            <p:ph type="body" idx="18"/>
          </p:nvPr>
        </p:nvSpPr>
        <p:spPr>
          <a:xfrm>
            <a:off x="5387277" y="4434084"/>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8"/>
          <p:cNvSpPr txBox="1">
            <a:spLocks noGrp="1"/>
          </p:cNvSpPr>
          <p:nvPr>
            <p:ph type="body" idx="19"/>
          </p:nvPr>
        </p:nvSpPr>
        <p:spPr>
          <a:xfrm>
            <a:off x="418669" y="372639"/>
            <a:ext cx="2978350" cy="3415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300"/>
              <a:buFont typeface="Arial"/>
              <a:buNone/>
              <a:defRPr sz="13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
          <p:cNvSpPr txBox="1">
            <a:spLocks noGrp="1"/>
          </p:cNvSpPr>
          <p:nvPr>
            <p:ph type="body" idx="20"/>
          </p:nvPr>
        </p:nvSpPr>
        <p:spPr>
          <a:xfrm>
            <a:off x="415017" y="2275888"/>
            <a:ext cx="2982002" cy="3617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8"/>
          <p:cNvSpPr txBox="1">
            <a:spLocks noGrp="1"/>
          </p:cNvSpPr>
          <p:nvPr>
            <p:ph type="body" idx="21"/>
          </p:nvPr>
        </p:nvSpPr>
        <p:spPr>
          <a:xfrm>
            <a:off x="415017" y="2990540"/>
            <a:ext cx="2982002" cy="3617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8"/>
          <p:cNvSpPr txBox="1">
            <a:spLocks noGrp="1"/>
          </p:cNvSpPr>
          <p:nvPr>
            <p:ph type="body" idx="22"/>
          </p:nvPr>
        </p:nvSpPr>
        <p:spPr>
          <a:xfrm>
            <a:off x="415017" y="3714070"/>
            <a:ext cx="2982002" cy="35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8"/>
          <p:cNvSpPr txBox="1">
            <a:spLocks noGrp="1"/>
          </p:cNvSpPr>
          <p:nvPr>
            <p:ph type="body" idx="23"/>
          </p:nvPr>
        </p:nvSpPr>
        <p:spPr>
          <a:xfrm>
            <a:off x="415017" y="4433160"/>
            <a:ext cx="2991110" cy="3589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
          <p:cNvSpPr txBox="1">
            <a:spLocks noGrp="1"/>
          </p:cNvSpPr>
          <p:nvPr>
            <p:ph type="body" idx="24"/>
          </p:nvPr>
        </p:nvSpPr>
        <p:spPr>
          <a:xfrm>
            <a:off x="415017" y="1552358"/>
            <a:ext cx="2974806" cy="3617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8"/>
          <p:cNvSpPr txBox="1">
            <a:spLocks noGrp="1"/>
          </p:cNvSpPr>
          <p:nvPr>
            <p:ph type="body" idx="25"/>
          </p:nvPr>
        </p:nvSpPr>
        <p:spPr>
          <a:xfrm>
            <a:off x="6189298" y="1872681"/>
            <a:ext cx="2974806" cy="332616"/>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
          <p:cNvSpPr txBox="1">
            <a:spLocks noGrp="1"/>
          </p:cNvSpPr>
          <p:nvPr>
            <p:ph type="body" idx="26"/>
          </p:nvPr>
        </p:nvSpPr>
        <p:spPr>
          <a:xfrm>
            <a:off x="7757532" y="1668457"/>
            <a:ext cx="3599141" cy="297766"/>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8"/>
          <p:cNvSpPr txBox="1">
            <a:spLocks noGrp="1"/>
          </p:cNvSpPr>
          <p:nvPr>
            <p:ph type="body" idx="27"/>
          </p:nvPr>
        </p:nvSpPr>
        <p:spPr>
          <a:xfrm>
            <a:off x="11153406" y="1552047"/>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8"/>
          <p:cNvSpPr txBox="1">
            <a:spLocks noGrp="1"/>
          </p:cNvSpPr>
          <p:nvPr>
            <p:ph type="body" idx="28"/>
          </p:nvPr>
        </p:nvSpPr>
        <p:spPr>
          <a:xfrm>
            <a:off x="6189298" y="2595583"/>
            <a:ext cx="2974806" cy="320363"/>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8"/>
          <p:cNvSpPr txBox="1">
            <a:spLocks noGrp="1"/>
          </p:cNvSpPr>
          <p:nvPr>
            <p:ph type="body" idx="29"/>
          </p:nvPr>
        </p:nvSpPr>
        <p:spPr>
          <a:xfrm>
            <a:off x="7757532" y="2391359"/>
            <a:ext cx="3599141" cy="311501"/>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8"/>
          <p:cNvSpPr txBox="1">
            <a:spLocks noGrp="1"/>
          </p:cNvSpPr>
          <p:nvPr>
            <p:ph type="body" idx="30"/>
          </p:nvPr>
        </p:nvSpPr>
        <p:spPr>
          <a:xfrm>
            <a:off x="11153406" y="2274950"/>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8"/>
          <p:cNvSpPr txBox="1">
            <a:spLocks noGrp="1"/>
          </p:cNvSpPr>
          <p:nvPr>
            <p:ph type="body" idx="31"/>
          </p:nvPr>
        </p:nvSpPr>
        <p:spPr>
          <a:xfrm>
            <a:off x="6189297" y="3313699"/>
            <a:ext cx="2968439" cy="329937"/>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8"/>
          <p:cNvSpPr txBox="1">
            <a:spLocks noGrp="1"/>
          </p:cNvSpPr>
          <p:nvPr>
            <p:ph type="body" idx="32"/>
          </p:nvPr>
        </p:nvSpPr>
        <p:spPr>
          <a:xfrm>
            <a:off x="7757532" y="3109475"/>
            <a:ext cx="3599141" cy="309203"/>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8"/>
          <p:cNvSpPr txBox="1">
            <a:spLocks noGrp="1"/>
          </p:cNvSpPr>
          <p:nvPr>
            <p:ph type="body" idx="33"/>
          </p:nvPr>
        </p:nvSpPr>
        <p:spPr>
          <a:xfrm>
            <a:off x="11153406" y="2993066"/>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8"/>
          <p:cNvSpPr txBox="1">
            <a:spLocks noGrp="1"/>
          </p:cNvSpPr>
          <p:nvPr>
            <p:ph type="body" idx="34"/>
          </p:nvPr>
        </p:nvSpPr>
        <p:spPr>
          <a:xfrm>
            <a:off x="6189298" y="4041389"/>
            <a:ext cx="2968438" cy="321337"/>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8"/>
          <p:cNvSpPr txBox="1">
            <a:spLocks noGrp="1"/>
          </p:cNvSpPr>
          <p:nvPr>
            <p:ph type="body" idx="35"/>
          </p:nvPr>
        </p:nvSpPr>
        <p:spPr>
          <a:xfrm>
            <a:off x="7757532" y="3837165"/>
            <a:ext cx="3599141" cy="302553"/>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8"/>
          <p:cNvSpPr txBox="1">
            <a:spLocks noGrp="1"/>
          </p:cNvSpPr>
          <p:nvPr>
            <p:ph type="body" idx="36"/>
          </p:nvPr>
        </p:nvSpPr>
        <p:spPr>
          <a:xfrm>
            <a:off x="11153406" y="3720756"/>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8"/>
          <p:cNvSpPr txBox="1">
            <a:spLocks noGrp="1"/>
          </p:cNvSpPr>
          <p:nvPr>
            <p:ph type="body" idx="37"/>
          </p:nvPr>
        </p:nvSpPr>
        <p:spPr>
          <a:xfrm>
            <a:off x="6189298" y="4754718"/>
            <a:ext cx="2974806" cy="321846"/>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rgbClr val="959EB2"/>
              </a:buClr>
              <a:buSzPts val="1800"/>
              <a:buFont typeface="Arial"/>
              <a:buNone/>
              <a:defRPr sz="1800">
                <a:solidFill>
                  <a:srgbClr val="959EB2"/>
                </a:solidFill>
              </a:defRPr>
            </a:lvl1pPr>
            <a:lvl2pPr marL="914400" lvl="1" indent="-228600" algn="l">
              <a:lnSpc>
                <a:spcPct val="90000"/>
              </a:lnSpc>
              <a:spcBef>
                <a:spcPts val="500"/>
              </a:spcBef>
              <a:spcAft>
                <a:spcPts val="0"/>
              </a:spcAft>
              <a:buClr>
                <a:srgbClr val="959EB2"/>
              </a:buClr>
              <a:buSzPts val="1800"/>
              <a:buFont typeface="Arial"/>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8"/>
          <p:cNvSpPr txBox="1">
            <a:spLocks noGrp="1"/>
          </p:cNvSpPr>
          <p:nvPr>
            <p:ph type="body" idx="38"/>
          </p:nvPr>
        </p:nvSpPr>
        <p:spPr>
          <a:xfrm>
            <a:off x="7757532" y="4550493"/>
            <a:ext cx="3599141" cy="321337"/>
          </a:xfrm>
          <a:prstGeom prst="rect">
            <a:avLst/>
          </a:prstGeom>
          <a:noFill/>
          <a:ln>
            <a:noFill/>
          </a:ln>
        </p:spPr>
        <p:txBody>
          <a:bodyPr spcFirstLastPara="1" wrap="square" lIns="91425" tIns="45700" rIns="91425" bIns="45700" anchor="t" anchorCtr="0">
            <a:noAutofit/>
          </a:bodyPr>
          <a:lstStyle>
            <a:lvl1pPr marL="457200" lvl="0" indent="-228600" algn="just">
              <a:lnSpc>
                <a:spcPct val="90000"/>
              </a:lnSpc>
              <a:spcBef>
                <a:spcPts val="1000"/>
              </a:spcBef>
              <a:spcAft>
                <a:spcPts val="0"/>
              </a:spcAft>
              <a:buClr>
                <a:srgbClr val="959EB2"/>
              </a:buClr>
              <a:buSzPts val="1000"/>
              <a:buFont typeface="Arial"/>
              <a:buNone/>
              <a:defRPr sz="1000">
                <a:solidFill>
                  <a:srgbClr val="959EB2"/>
                </a:solidFill>
              </a:defRPr>
            </a:lvl1pPr>
            <a:lvl2pPr marL="914400" lvl="1" indent="-228600" algn="l">
              <a:lnSpc>
                <a:spcPct val="90000"/>
              </a:lnSpc>
              <a:spcBef>
                <a:spcPts val="500"/>
              </a:spcBef>
              <a:spcAft>
                <a:spcPts val="0"/>
              </a:spcAft>
              <a:buClr>
                <a:srgbClr val="959EB2"/>
              </a:buClr>
              <a:buSzPts val="1000"/>
              <a:buFont typeface="Arial"/>
              <a:buNone/>
              <a:defRPr sz="1000"/>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8"/>
          <p:cNvSpPr txBox="1">
            <a:spLocks noGrp="1"/>
          </p:cNvSpPr>
          <p:nvPr>
            <p:ph type="body" idx="39"/>
          </p:nvPr>
        </p:nvSpPr>
        <p:spPr>
          <a:xfrm>
            <a:off x="11153406" y="4434084"/>
            <a:ext cx="729889" cy="418962"/>
          </a:xfrm>
          <a:prstGeom prst="rect">
            <a:avLst/>
          </a:prstGeom>
          <a:noFill/>
          <a:ln>
            <a:noFill/>
          </a:ln>
        </p:spPr>
        <p:txBody>
          <a:bodyPr spcFirstLastPara="1" wrap="square" lIns="91425" tIns="45700" rIns="91425" bIns="45700" anchor="t" anchorCtr="0">
            <a:normAutofit/>
          </a:bodyPr>
          <a:lstStyle>
            <a:lvl1pPr marL="457200" lvl="0" indent="-228600" algn="just">
              <a:lnSpc>
                <a:spcPct val="90000"/>
              </a:lnSpc>
              <a:spcBef>
                <a:spcPts val="1000"/>
              </a:spcBef>
              <a:spcAft>
                <a:spcPts val="0"/>
              </a:spcAft>
              <a:buClr>
                <a:schemeClr val="dk1"/>
              </a:buClr>
              <a:buSzPts val="2000"/>
              <a:buFont typeface="Arial"/>
              <a:buNone/>
              <a:defRPr sz="2000"/>
            </a:lvl1pPr>
            <a:lvl2pPr marL="914400" lvl="1" indent="-228600" algn="l">
              <a:lnSpc>
                <a:spcPct val="90000"/>
              </a:lnSpc>
              <a:spcBef>
                <a:spcPts val="500"/>
              </a:spcBef>
              <a:spcAft>
                <a:spcPts val="0"/>
              </a:spcAft>
              <a:buClr>
                <a:schemeClr val="dk1"/>
              </a:buClr>
              <a:buSzPts val="2000"/>
              <a:buFont typeface="Arial"/>
              <a:buNone/>
              <a:defRPr sz="2000">
                <a:solidFill>
                  <a:schemeClr val="dk1"/>
                </a:solidFill>
              </a:defRPr>
            </a:lvl2pPr>
            <a:lvl3pPr marL="1371600" lvl="2" indent="-228600" algn="l">
              <a:lnSpc>
                <a:spcPct val="90000"/>
              </a:lnSpc>
              <a:spcBef>
                <a:spcPts val="500"/>
              </a:spcBef>
              <a:spcAft>
                <a:spcPts val="0"/>
              </a:spcAft>
              <a:buClr>
                <a:schemeClr val="dk1"/>
              </a:buClr>
              <a:buSzPts val="2000"/>
              <a:buFont typeface="Arial"/>
              <a:buNone/>
              <a:defRPr sz="2000">
                <a:solidFill>
                  <a:schemeClr val="dk1"/>
                </a:solidFill>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8"/>
          <p:cNvSpPr txBox="1">
            <a:spLocks noGrp="1"/>
          </p:cNvSpPr>
          <p:nvPr>
            <p:ph type="body" idx="40"/>
          </p:nvPr>
        </p:nvSpPr>
        <p:spPr>
          <a:xfrm>
            <a:off x="6181146" y="2275888"/>
            <a:ext cx="2971542" cy="3149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8"/>
          <p:cNvSpPr txBox="1">
            <a:spLocks noGrp="1"/>
          </p:cNvSpPr>
          <p:nvPr>
            <p:ph type="body" idx="41"/>
          </p:nvPr>
        </p:nvSpPr>
        <p:spPr>
          <a:xfrm>
            <a:off x="6181146" y="2990540"/>
            <a:ext cx="2968438" cy="32315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8"/>
          <p:cNvSpPr txBox="1">
            <a:spLocks noGrp="1"/>
          </p:cNvSpPr>
          <p:nvPr>
            <p:ph type="body" idx="42"/>
          </p:nvPr>
        </p:nvSpPr>
        <p:spPr>
          <a:xfrm>
            <a:off x="6181146" y="3714070"/>
            <a:ext cx="2982958" cy="32133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8"/>
          <p:cNvSpPr txBox="1">
            <a:spLocks noGrp="1"/>
          </p:cNvSpPr>
          <p:nvPr>
            <p:ph type="body" idx="43"/>
          </p:nvPr>
        </p:nvSpPr>
        <p:spPr>
          <a:xfrm>
            <a:off x="6181145" y="4433160"/>
            <a:ext cx="2974805" cy="3149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8"/>
          <p:cNvSpPr txBox="1">
            <a:spLocks noGrp="1"/>
          </p:cNvSpPr>
          <p:nvPr>
            <p:ph type="body" idx="44"/>
          </p:nvPr>
        </p:nvSpPr>
        <p:spPr>
          <a:xfrm>
            <a:off x="6181146" y="1552358"/>
            <a:ext cx="2982958" cy="3149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8"/>
          <p:cNvSpPr txBox="1">
            <a:spLocks noGrp="1"/>
          </p:cNvSpPr>
          <p:nvPr>
            <p:ph type="body" idx="45"/>
          </p:nvPr>
        </p:nvSpPr>
        <p:spPr>
          <a:xfrm>
            <a:off x="415018" y="647835"/>
            <a:ext cx="2991110"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5_Team_2">
  <p:cSld name="15_Team_2">
    <p:bg>
      <p:bgPr>
        <a:solidFill>
          <a:schemeClr val="lt1"/>
        </a:solidFill>
        <a:effectLst/>
      </p:bgPr>
    </p:bg>
    <p:spTree>
      <p:nvGrpSpPr>
        <p:cNvPr id="1" name="Shape 500"/>
        <p:cNvGrpSpPr/>
        <p:nvPr/>
      </p:nvGrpSpPr>
      <p:grpSpPr>
        <a:xfrm>
          <a:off x="0" y="0"/>
          <a:ext cx="0" cy="0"/>
          <a:chOff x="0" y="0"/>
          <a:chExt cx="0" cy="0"/>
        </a:xfrm>
      </p:grpSpPr>
      <p:sp>
        <p:nvSpPr>
          <p:cNvPr id="501" name="Google Shape;501;p53"/>
          <p:cNvSpPr/>
          <p:nvPr/>
        </p:nvSpPr>
        <p:spPr>
          <a:xfrm>
            <a:off x="695324" y="1989137"/>
            <a:ext cx="2160600" cy="2162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2" name="Google Shape;502;p5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503" name="Google Shape;503;p53"/>
          <p:cNvSpPr txBox="1">
            <a:spLocks noGrp="1"/>
          </p:cNvSpPr>
          <p:nvPr>
            <p:ph type="title"/>
          </p:nvPr>
        </p:nvSpPr>
        <p:spPr>
          <a:xfrm>
            <a:off x="408662" y="609644"/>
            <a:ext cx="112674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4" name="Google Shape;504;p53"/>
          <p:cNvSpPr txBox="1">
            <a:spLocks noGrp="1"/>
          </p:cNvSpPr>
          <p:nvPr>
            <p:ph type="body" idx="1"/>
          </p:nvPr>
        </p:nvSpPr>
        <p:spPr>
          <a:xfrm>
            <a:off x="417951" y="366676"/>
            <a:ext cx="1125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5" name="Google Shape;505;p53"/>
          <p:cNvSpPr>
            <a:spLocks noGrp="1"/>
          </p:cNvSpPr>
          <p:nvPr>
            <p:ph type="pic" idx="2"/>
          </p:nvPr>
        </p:nvSpPr>
        <p:spPr>
          <a:xfrm>
            <a:off x="698499" y="1989138"/>
            <a:ext cx="2155200" cy="2162100"/>
          </a:xfrm>
          <a:prstGeom prst="ellipse">
            <a:avLst/>
          </a:prstGeom>
          <a:solidFill>
            <a:srgbClr val="E0E2E9"/>
          </a:solidFill>
          <a:ln>
            <a:noFill/>
          </a:ln>
        </p:spPr>
      </p:sp>
      <p:sp>
        <p:nvSpPr>
          <p:cNvPr id="506" name="Google Shape;506;p53"/>
          <p:cNvSpPr/>
          <p:nvPr/>
        </p:nvSpPr>
        <p:spPr>
          <a:xfrm>
            <a:off x="3578224" y="1989137"/>
            <a:ext cx="2160600" cy="2162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53"/>
          <p:cNvSpPr>
            <a:spLocks noGrp="1"/>
          </p:cNvSpPr>
          <p:nvPr>
            <p:ph type="pic" idx="3"/>
          </p:nvPr>
        </p:nvSpPr>
        <p:spPr>
          <a:xfrm>
            <a:off x="3581399" y="1989138"/>
            <a:ext cx="2155200" cy="2162100"/>
          </a:xfrm>
          <a:prstGeom prst="ellipse">
            <a:avLst/>
          </a:prstGeom>
          <a:solidFill>
            <a:srgbClr val="E0E2E9"/>
          </a:solidFill>
          <a:ln>
            <a:noFill/>
          </a:ln>
        </p:spPr>
      </p:sp>
      <p:sp>
        <p:nvSpPr>
          <p:cNvPr id="508" name="Google Shape;508;p53"/>
          <p:cNvSpPr/>
          <p:nvPr/>
        </p:nvSpPr>
        <p:spPr>
          <a:xfrm>
            <a:off x="6461124" y="1989137"/>
            <a:ext cx="2160600" cy="2162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53"/>
          <p:cNvSpPr>
            <a:spLocks noGrp="1"/>
          </p:cNvSpPr>
          <p:nvPr>
            <p:ph type="pic" idx="4"/>
          </p:nvPr>
        </p:nvSpPr>
        <p:spPr>
          <a:xfrm>
            <a:off x="6464299" y="1989138"/>
            <a:ext cx="2155200" cy="2162100"/>
          </a:xfrm>
          <a:prstGeom prst="ellipse">
            <a:avLst/>
          </a:prstGeom>
          <a:solidFill>
            <a:srgbClr val="E0E2E9"/>
          </a:solidFill>
          <a:ln>
            <a:noFill/>
          </a:ln>
        </p:spPr>
      </p:sp>
      <p:sp>
        <p:nvSpPr>
          <p:cNvPr id="510" name="Google Shape;510;p53"/>
          <p:cNvSpPr/>
          <p:nvPr/>
        </p:nvSpPr>
        <p:spPr>
          <a:xfrm>
            <a:off x="9337674" y="1989137"/>
            <a:ext cx="2160600" cy="2162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1" name="Google Shape;511;p53"/>
          <p:cNvSpPr>
            <a:spLocks noGrp="1"/>
          </p:cNvSpPr>
          <p:nvPr>
            <p:ph type="pic" idx="5"/>
          </p:nvPr>
        </p:nvSpPr>
        <p:spPr>
          <a:xfrm>
            <a:off x="9340849" y="1989138"/>
            <a:ext cx="2155200" cy="2162100"/>
          </a:xfrm>
          <a:prstGeom prst="ellipse">
            <a:avLst/>
          </a:prstGeom>
          <a:solidFill>
            <a:srgbClr val="E0E2E9"/>
          </a:solidFill>
          <a:ln>
            <a:noFill/>
          </a:ln>
        </p:spPr>
      </p:sp>
      <p:sp>
        <p:nvSpPr>
          <p:cNvPr id="512" name="Google Shape;512;p53"/>
          <p:cNvSpPr txBox="1">
            <a:spLocks noGrp="1"/>
          </p:cNvSpPr>
          <p:nvPr>
            <p:ph type="body" idx="6"/>
          </p:nvPr>
        </p:nvSpPr>
        <p:spPr>
          <a:xfrm>
            <a:off x="695325"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3" name="Google Shape;513;p53"/>
          <p:cNvSpPr txBox="1">
            <a:spLocks noGrp="1"/>
          </p:cNvSpPr>
          <p:nvPr>
            <p:ph type="body" idx="7"/>
          </p:nvPr>
        </p:nvSpPr>
        <p:spPr>
          <a:xfrm>
            <a:off x="3576547"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4" name="Google Shape;514;p53"/>
          <p:cNvSpPr txBox="1">
            <a:spLocks noGrp="1"/>
          </p:cNvSpPr>
          <p:nvPr>
            <p:ph type="body" idx="8"/>
          </p:nvPr>
        </p:nvSpPr>
        <p:spPr>
          <a:xfrm>
            <a:off x="6457769"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5" name="Google Shape;515;p53"/>
          <p:cNvSpPr txBox="1">
            <a:spLocks noGrp="1"/>
          </p:cNvSpPr>
          <p:nvPr>
            <p:ph type="body" idx="9"/>
          </p:nvPr>
        </p:nvSpPr>
        <p:spPr>
          <a:xfrm>
            <a:off x="9338992" y="4939140"/>
            <a:ext cx="2160600" cy="6378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rgbClr val="959EB2"/>
              </a:buClr>
              <a:buSzPts val="1400"/>
              <a:buFont typeface="Arial"/>
              <a:buNone/>
              <a:defRPr sz="1400">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6" name="Google Shape;516;p53"/>
          <p:cNvSpPr txBox="1">
            <a:spLocks noGrp="1"/>
          </p:cNvSpPr>
          <p:nvPr>
            <p:ph type="body" idx="13"/>
          </p:nvPr>
        </p:nvSpPr>
        <p:spPr>
          <a:xfrm>
            <a:off x="700662"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7" name="Google Shape;517;p53"/>
          <p:cNvSpPr txBox="1">
            <a:spLocks noGrp="1"/>
          </p:cNvSpPr>
          <p:nvPr>
            <p:ph type="body" idx="14"/>
          </p:nvPr>
        </p:nvSpPr>
        <p:spPr>
          <a:xfrm>
            <a:off x="3581884"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8" name="Google Shape;518;p53"/>
          <p:cNvSpPr txBox="1">
            <a:spLocks noGrp="1"/>
          </p:cNvSpPr>
          <p:nvPr>
            <p:ph type="body" idx="15"/>
          </p:nvPr>
        </p:nvSpPr>
        <p:spPr>
          <a:xfrm>
            <a:off x="6463106"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9" name="Google Shape;519;p53"/>
          <p:cNvSpPr txBox="1">
            <a:spLocks noGrp="1"/>
          </p:cNvSpPr>
          <p:nvPr>
            <p:ph type="body" idx="16"/>
          </p:nvPr>
        </p:nvSpPr>
        <p:spPr>
          <a:xfrm>
            <a:off x="9344329" y="4245635"/>
            <a:ext cx="2155200" cy="705300"/>
          </a:xfrm>
          <a:prstGeom prst="rect">
            <a:avLst/>
          </a:prstGeom>
          <a:noFill/>
          <a:ln>
            <a:noFill/>
          </a:ln>
        </p:spPr>
        <p:txBody>
          <a:bodyPr spcFirstLastPara="1" wrap="square" lIns="91425" tIns="45700" rIns="91425" bIns="45700" anchor="t" anchorCtr="0">
            <a:normAutofit/>
          </a:bodyPr>
          <a:lstStyle>
            <a:lvl1pPr marL="457200" lvl="0" indent="-228600" algn="ctr" rtl="0">
              <a:lnSpc>
                <a:spcPct val="100000"/>
              </a:lnSpc>
              <a:spcBef>
                <a:spcPts val="700"/>
              </a:spcBef>
              <a:spcAft>
                <a:spcPts val="0"/>
              </a:spcAft>
              <a:buClr>
                <a:schemeClr val="dk2"/>
              </a:buClr>
              <a:buSzPts val="1700"/>
              <a:buFont typeface="Arial"/>
              <a:buNone/>
              <a:defRPr b="1">
                <a:solidFill>
                  <a:schemeClr val="dk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20" name="Google Shape;520;p53"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36116792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8_Interior">
  <p:cSld name="18_Interior">
    <p:spTree>
      <p:nvGrpSpPr>
        <p:cNvPr id="1" name="Shape 521"/>
        <p:cNvGrpSpPr/>
        <p:nvPr/>
      </p:nvGrpSpPr>
      <p:grpSpPr>
        <a:xfrm>
          <a:off x="0" y="0"/>
          <a:ext cx="0" cy="0"/>
          <a:chOff x="0" y="0"/>
          <a:chExt cx="0" cy="0"/>
        </a:xfrm>
      </p:grpSpPr>
      <p:sp>
        <p:nvSpPr>
          <p:cNvPr id="522" name="Google Shape;522;p54"/>
          <p:cNvSpPr/>
          <p:nvPr/>
        </p:nvSpPr>
        <p:spPr>
          <a:xfrm>
            <a:off x="0" y="2994668"/>
            <a:ext cx="12192000" cy="3863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3" name="Google Shape;523;p54"/>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54"/>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000">
                <a:solidFill>
                  <a:schemeClr val="lt2"/>
                </a:solidFill>
                <a:latin typeface="Arial"/>
                <a:ea typeface="Arial"/>
                <a:cs typeface="Arial"/>
                <a:sym typeface="Arial"/>
              </a:defRPr>
            </a:lvl1pPr>
            <a:lvl2pPr marL="0" lvl="1" indent="0" algn="r" rtl="0">
              <a:spcBef>
                <a:spcPts val="0"/>
              </a:spcBef>
              <a:buNone/>
              <a:defRPr sz="1000">
                <a:solidFill>
                  <a:schemeClr val="lt2"/>
                </a:solidFill>
                <a:latin typeface="Arial"/>
                <a:ea typeface="Arial"/>
                <a:cs typeface="Arial"/>
                <a:sym typeface="Arial"/>
              </a:defRPr>
            </a:lvl2pPr>
            <a:lvl3pPr marL="0" lvl="2" indent="0" algn="r" rtl="0">
              <a:spcBef>
                <a:spcPts val="0"/>
              </a:spcBef>
              <a:buNone/>
              <a:defRPr sz="1000">
                <a:solidFill>
                  <a:schemeClr val="lt2"/>
                </a:solidFill>
                <a:latin typeface="Arial"/>
                <a:ea typeface="Arial"/>
                <a:cs typeface="Arial"/>
                <a:sym typeface="Arial"/>
              </a:defRPr>
            </a:lvl3pPr>
            <a:lvl4pPr marL="0" lvl="3" indent="0" algn="r" rtl="0">
              <a:spcBef>
                <a:spcPts val="0"/>
              </a:spcBef>
              <a:buNone/>
              <a:defRPr sz="1000">
                <a:solidFill>
                  <a:schemeClr val="lt2"/>
                </a:solidFill>
                <a:latin typeface="Arial"/>
                <a:ea typeface="Arial"/>
                <a:cs typeface="Arial"/>
                <a:sym typeface="Arial"/>
              </a:defRPr>
            </a:lvl4pPr>
            <a:lvl5pPr marL="0" lvl="4" indent="0" algn="r" rtl="0">
              <a:spcBef>
                <a:spcPts val="0"/>
              </a:spcBef>
              <a:buNone/>
              <a:defRPr sz="1000">
                <a:solidFill>
                  <a:schemeClr val="lt2"/>
                </a:solidFill>
                <a:latin typeface="Arial"/>
                <a:ea typeface="Arial"/>
                <a:cs typeface="Arial"/>
                <a:sym typeface="Arial"/>
              </a:defRPr>
            </a:lvl5pPr>
            <a:lvl6pPr marL="0" lvl="5" indent="0" algn="r" rtl="0">
              <a:spcBef>
                <a:spcPts val="0"/>
              </a:spcBef>
              <a:buNone/>
              <a:defRPr sz="1000">
                <a:solidFill>
                  <a:schemeClr val="lt2"/>
                </a:solidFill>
                <a:latin typeface="Arial"/>
                <a:ea typeface="Arial"/>
                <a:cs typeface="Arial"/>
                <a:sym typeface="Arial"/>
              </a:defRPr>
            </a:lvl6pPr>
            <a:lvl7pPr marL="0" lvl="6" indent="0" algn="r" rtl="0">
              <a:spcBef>
                <a:spcPts val="0"/>
              </a:spcBef>
              <a:buNone/>
              <a:defRPr sz="1000">
                <a:solidFill>
                  <a:schemeClr val="lt2"/>
                </a:solidFill>
                <a:latin typeface="Arial"/>
                <a:ea typeface="Arial"/>
                <a:cs typeface="Arial"/>
                <a:sym typeface="Arial"/>
              </a:defRPr>
            </a:lvl7pPr>
            <a:lvl8pPr marL="0" lvl="7" indent="0" algn="r" rtl="0">
              <a:spcBef>
                <a:spcPts val="0"/>
              </a:spcBef>
              <a:buNone/>
              <a:defRPr sz="1000">
                <a:solidFill>
                  <a:schemeClr val="lt2"/>
                </a:solidFill>
                <a:latin typeface="Arial"/>
                <a:ea typeface="Arial"/>
                <a:cs typeface="Arial"/>
                <a:sym typeface="Arial"/>
              </a:defRPr>
            </a:lvl8pPr>
            <a:lvl9pPr marL="0" lvl="8" indent="0" algn="r" rtl="0">
              <a:spcBef>
                <a:spcPts val="0"/>
              </a:spcBef>
              <a:buNone/>
              <a:defRPr sz="1000">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525" name="Google Shape;525;p54"/>
          <p:cNvSpPr txBox="1">
            <a:spLocks noGrp="1"/>
          </p:cNvSpPr>
          <p:nvPr>
            <p:ph type="body" idx="1"/>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6" name="Google Shape;526;p54"/>
          <p:cNvSpPr txBox="1">
            <a:spLocks noGrp="1"/>
          </p:cNvSpPr>
          <p:nvPr>
            <p:ph type="body" idx="2"/>
          </p:nvPr>
        </p:nvSpPr>
        <p:spPr>
          <a:xfrm>
            <a:off x="515938" y="2349500"/>
            <a:ext cx="11160000" cy="3959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7" name="Google Shape;527;p54"/>
          <p:cNvSpPr txBox="1">
            <a:spLocks noGrp="1"/>
          </p:cNvSpPr>
          <p:nvPr>
            <p:ph type="body" idx="3"/>
          </p:nvPr>
        </p:nvSpPr>
        <p:spPr>
          <a:xfrm>
            <a:off x="417434" y="1628775"/>
            <a:ext cx="11258700" cy="720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rgbClr val="959EB2"/>
              </a:buClr>
              <a:buSzPts val="1700"/>
              <a:buFont typeface="Arial"/>
              <a:buNone/>
              <a:defRPr>
                <a:solidFill>
                  <a:srgbClr val="959EB2"/>
                </a:solidFill>
              </a:defRPr>
            </a:lvl2pPr>
            <a:lvl3pPr marL="1371600" lvl="2" indent="-228600" algn="l" rtl="0">
              <a:lnSpc>
                <a:spcPct val="90000"/>
              </a:lnSpc>
              <a:spcBef>
                <a:spcPts val="500"/>
              </a:spcBef>
              <a:spcAft>
                <a:spcPts val="0"/>
              </a:spcAft>
              <a:buClr>
                <a:srgbClr val="959EB2"/>
              </a:buClr>
              <a:buSzPts val="1700"/>
              <a:buFont typeface="Arial"/>
              <a:buNone/>
              <a:defRPr>
                <a:solidFill>
                  <a:srgbClr val="959EB2"/>
                </a:solidFill>
              </a:defRPr>
            </a:lvl3pPr>
            <a:lvl4pPr marL="1828800" lvl="3" indent="-228600" algn="l" rtl="0">
              <a:lnSpc>
                <a:spcPct val="90000"/>
              </a:lnSpc>
              <a:spcBef>
                <a:spcPts val="500"/>
              </a:spcBef>
              <a:spcAft>
                <a:spcPts val="0"/>
              </a:spcAft>
              <a:buClr>
                <a:srgbClr val="959EB2"/>
              </a:buClr>
              <a:buSzPts val="1700"/>
              <a:buFont typeface="Arial"/>
              <a:buNone/>
              <a:defRPr>
                <a:solidFill>
                  <a:srgbClr val="959EB2"/>
                </a:solidFill>
              </a:defRPr>
            </a:lvl4pPr>
            <a:lvl5pPr marL="2286000" lvl="4" indent="-228600" algn="l" rtl="0">
              <a:lnSpc>
                <a:spcPct val="90000"/>
              </a:lnSpc>
              <a:spcBef>
                <a:spcPts val="500"/>
              </a:spcBef>
              <a:spcAft>
                <a:spcPts val="0"/>
              </a:spcAft>
              <a:buClr>
                <a:srgbClr val="959EB2"/>
              </a:buClr>
              <a:buSzPts val="1700"/>
              <a:buFont typeface="Arial"/>
              <a:buNone/>
              <a:defRPr>
                <a:solidFill>
                  <a:srgbClr val="959EB2"/>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28" name="Google Shape;528;p54" descr="Interfaz de usuario gráfica&#10;&#10;Descripción generada automáticamente con confianza media"/>
          <p:cNvPicPr preferRelativeResize="0"/>
          <p:nvPr/>
        </p:nvPicPr>
        <p:blipFill rotWithShape="1">
          <a:blip r:embed="rId2">
            <a:alphaModFix/>
          </a:blip>
          <a:srcRect l="19813" t="38788" r="15052" b="36703"/>
          <a:stretch/>
        </p:blipFill>
        <p:spPr>
          <a:xfrm>
            <a:off x="515939" y="6472074"/>
            <a:ext cx="926894" cy="196193"/>
          </a:xfrm>
          <a:prstGeom prst="rect">
            <a:avLst/>
          </a:prstGeom>
          <a:noFill/>
          <a:ln>
            <a:noFill/>
          </a:ln>
        </p:spPr>
      </p:pic>
    </p:spTree>
    <p:extLst>
      <p:ext uri="{BB962C8B-B14F-4D97-AF65-F5344CB8AC3E}">
        <p14:creationId xmlns:p14="http://schemas.microsoft.com/office/powerpoint/2010/main" val="35818224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9_Interior">
  <p:cSld name="19_Interior">
    <p:spTree>
      <p:nvGrpSpPr>
        <p:cNvPr id="1" name="Shape 529"/>
        <p:cNvGrpSpPr/>
        <p:nvPr/>
      </p:nvGrpSpPr>
      <p:grpSpPr>
        <a:xfrm>
          <a:off x="0" y="0"/>
          <a:ext cx="0" cy="0"/>
          <a:chOff x="0" y="0"/>
          <a:chExt cx="0" cy="0"/>
        </a:xfrm>
      </p:grpSpPr>
      <p:sp>
        <p:nvSpPr>
          <p:cNvPr id="530" name="Google Shape;530;p55"/>
          <p:cNvSpPr txBox="1">
            <a:spLocks noGrp="1"/>
          </p:cNvSpPr>
          <p:nvPr>
            <p:ph type="title"/>
          </p:nvPr>
        </p:nvSpPr>
        <p:spPr>
          <a:xfrm>
            <a:off x="415305" y="624929"/>
            <a:ext cx="112608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55"/>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532" name="Google Shape;532;p55"/>
          <p:cNvSpPr txBox="1">
            <a:spLocks noGrp="1"/>
          </p:cNvSpPr>
          <p:nvPr>
            <p:ph type="body" idx="1"/>
          </p:nvPr>
        </p:nvSpPr>
        <p:spPr>
          <a:xfrm>
            <a:off x="415305" y="366676"/>
            <a:ext cx="112608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3" name="Google Shape;533;p55"/>
          <p:cNvSpPr txBox="1">
            <a:spLocks noGrp="1"/>
          </p:cNvSpPr>
          <p:nvPr>
            <p:ph type="body" idx="2"/>
          </p:nvPr>
        </p:nvSpPr>
        <p:spPr>
          <a:xfrm>
            <a:off x="516388" y="1632375"/>
            <a:ext cx="5040300" cy="2157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4" name="Google Shape;534;p55"/>
          <p:cNvSpPr txBox="1">
            <a:spLocks noGrp="1"/>
          </p:cNvSpPr>
          <p:nvPr>
            <p:ph type="body" idx="3"/>
          </p:nvPr>
        </p:nvSpPr>
        <p:spPr>
          <a:xfrm>
            <a:off x="525158" y="3874851"/>
            <a:ext cx="5031600" cy="243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5" name="Google Shape;535;p55"/>
          <p:cNvSpPr txBox="1">
            <a:spLocks noGrp="1"/>
          </p:cNvSpPr>
          <p:nvPr>
            <p:ph type="body" idx="4"/>
          </p:nvPr>
        </p:nvSpPr>
        <p:spPr>
          <a:xfrm>
            <a:off x="5735638" y="1634623"/>
            <a:ext cx="5940300" cy="4674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36" name="Google Shape;536;p55" descr="Interfaz de usuario gráfica&#10;&#10;Descripción generada automáticamente con confianza media"/>
          <p:cNvPicPr preferRelativeResize="0"/>
          <p:nvPr/>
        </p:nvPicPr>
        <p:blipFill rotWithShape="1">
          <a:blip r:embed="rId2">
            <a:alphaModFix/>
          </a:blip>
          <a:srcRect l="19796" t="38790" r="15319" b="36898"/>
          <a:stretch/>
        </p:blipFill>
        <p:spPr>
          <a:xfrm>
            <a:off x="515938" y="6472073"/>
            <a:ext cx="930864" cy="196193"/>
          </a:xfrm>
          <a:prstGeom prst="rect">
            <a:avLst/>
          </a:prstGeom>
          <a:noFill/>
          <a:ln>
            <a:noFill/>
          </a:ln>
        </p:spPr>
      </p:pic>
    </p:spTree>
    <p:extLst>
      <p:ext uri="{BB962C8B-B14F-4D97-AF65-F5344CB8AC3E}">
        <p14:creationId xmlns:p14="http://schemas.microsoft.com/office/powerpoint/2010/main" val="8221627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_Con_Numero">
  <p:cSld name="2_Con_Numero">
    <p:bg>
      <p:bgPr>
        <a:solidFill>
          <a:srgbClr val="DBDEE5"/>
        </a:solidFill>
        <a:effectLst/>
      </p:bgPr>
    </p:bg>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381996" y="1490182"/>
            <a:ext cx="6612900" cy="13257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5" name="Google Shape;205;p21"/>
          <p:cNvSpPr txBox="1">
            <a:spLocks noGrp="1"/>
          </p:cNvSpPr>
          <p:nvPr>
            <p:ph type="body" idx="1"/>
          </p:nvPr>
        </p:nvSpPr>
        <p:spPr>
          <a:xfrm>
            <a:off x="400264" y="3113378"/>
            <a:ext cx="6612900" cy="1087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42485A"/>
              </a:buClr>
              <a:buSzPts val="2500"/>
              <a:buFont typeface="Arial"/>
              <a:buNone/>
              <a:defRPr>
                <a:solidFill>
                  <a:srgbClr val="42485A"/>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6" name="Google Shape;206;p21"/>
          <p:cNvSpPr txBox="1">
            <a:spLocks noGrp="1"/>
          </p:cNvSpPr>
          <p:nvPr>
            <p:ph type="body" idx="2"/>
          </p:nvPr>
        </p:nvSpPr>
        <p:spPr>
          <a:xfrm>
            <a:off x="6922181" y="1014642"/>
            <a:ext cx="5269800" cy="469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1"/>
              </a:buClr>
              <a:buSzPts val="34000"/>
              <a:buFont typeface="Arial"/>
              <a:buNone/>
              <a:defRPr sz="34000" b="0">
                <a:solidFill>
                  <a:schemeClr val="lt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0252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additive="base">
                                        <p:cTn id="7" dur="500"/>
                                        <p:tgtEl>
                                          <p:spTgt spid="20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 calcmode="lin" valueType="num">
                                      <p:cBhvr additive="base">
                                        <p:cTn id="10" dur="500"/>
                                        <p:tgtEl>
                                          <p:spTgt spid="20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6">
                                            <p:txEl>
                                              <p:pRg st="0" end="0"/>
                                            </p:txEl>
                                          </p:spTgt>
                                        </p:tgtEl>
                                        <p:attrNameLst>
                                          <p:attrName>style.visibility</p:attrName>
                                        </p:attrNameLst>
                                      </p:cBhvr>
                                      <p:to>
                                        <p:strVal val="visible"/>
                                      </p:to>
                                    </p:set>
                                    <p:anim calcmode="lin" valueType="num">
                                      <p:cBhvr additive="base">
                                        <p:cTn id="15" dur="500"/>
                                        <p:tgtEl>
                                          <p:spTgt spid="20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6">
                                            <p:txEl>
                                              <p:charRg st="1" end="1"/>
                                            </p:txEl>
                                          </p:spTgt>
                                        </p:tgtEl>
                                        <p:attrNameLst>
                                          <p:attrName>style.visibility</p:attrName>
                                        </p:attrNameLst>
                                      </p:cBhvr>
                                      <p:to>
                                        <p:strVal val="visible"/>
                                      </p:to>
                                    </p:set>
                                    <p:anim calcmode="lin" valueType="num">
                                      <p:cBhvr additive="base">
                                        <p:cTn id="20"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6">
                                            <p:txEl>
                                              <p:charRg st="1" end="1"/>
                                            </p:txEl>
                                          </p:spTgt>
                                        </p:tgtEl>
                                        <p:attrNameLst>
                                          <p:attrName>style.visibility</p:attrName>
                                        </p:attrNameLst>
                                      </p:cBhvr>
                                      <p:to>
                                        <p:strVal val="visible"/>
                                      </p:to>
                                    </p:set>
                                    <p:anim calcmode="lin" valueType="num">
                                      <p:cBhvr additive="base">
                                        <p:cTn id="25"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06">
                                            <p:txEl>
                                              <p:charRg st="1" end="1"/>
                                            </p:txEl>
                                          </p:spTgt>
                                        </p:tgtEl>
                                        <p:attrNameLst>
                                          <p:attrName>style.visibility</p:attrName>
                                        </p:attrNameLst>
                                      </p:cBhvr>
                                      <p:to>
                                        <p:strVal val="visible"/>
                                      </p:to>
                                    </p:set>
                                    <p:anim calcmode="lin" valueType="num">
                                      <p:cBhvr additive="base">
                                        <p:cTn id="30"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06">
                                            <p:txEl>
                                              <p:charRg st="1" end="1"/>
                                            </p:txEl>
                                          </p:spTgt>
                                        </p:tgtEl>
                                        <p:attrNameLst>
                                          <p:attrName>style.visibility</p:attrName>
                                        </p:attrNameLst>
                                      </p:cBhvr>
                                      <p:to>
                                        <p:strVal val="visible"/>
                                      </p:to>
                                    </p:set>
                                    <p:anim calcmode="lin" valueType="num">
                                      <p:cBhvr additive="base">
                                        <p:cTn id="35"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06">
                                            <p:txEl>
                                              <p:charRg st="1" end="1"/>
                                            </p:txEl>
                                          </p:spTgt>
                                        </p:tgtEl>
                                        <p:attrNameLst>
                                          <p:attrName>style.visibility</p:attrName>
                                        </p:attrNameLst>
                                      </p:cBhvr>
                                      <p:to>
                                        <p:strVal val="visible"/>
                                      </p:to>
                                    </p:set>
                                    <p:anim calcmode="lin" valueType="num">
                                      <p:cBhvr additive="base">
                                        <p:cTn id="40"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6">
                                            <p:txEl>
                                              <p:charRg st="1" end="1"/>
                                            </p:txEl>
                                          </p:spTgt>
                                        </p:tgtEl>
                                        <p:attrNameLst>
                                          <p:attrName>style.visibility</p:attrName>
                                        </p:attrNameLst>
                                      </p:cBhvr>
                                      <p:to>
                                        <p:strVal val="visible"/>
                                      </p:to>
                                    </p:set>
                                    <p:anim calcmode="lin" valueType="num">
                                      <p:cBhvr additive="base">
                                        <p:cTn id="45"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06">
                                            <p:txEl>
                                              <p:charRg st="1" end="1"/>
                                            </p:txEl>
                                          </p:spTgt>
                                        </p:tgtEl>
                                        <p:attrNameLst>
                                          <p:attrName>style.visibility</p:attrName>
                                        </p:attrNameLst>
                                      </p:cBhvr>
                                      <p:to>
                                        <p:strVal val="visible"/>
                                      </p:to>
                                    </p:set>
                                    <p:anim calcmode="lin" valueType="num">
                                      <p:cBhvr additive="base">
                                        <p:cTn id="50"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6">
                                            <p:txEl>
                                              <p:charRg st="1" end="1"/>
                                            </p:txEl>
                                          </p:spTgt>
                                        </p:tgtEl>
                                        <p:attrNameLst>
                                          <p:attrName>style.visibility</p:attrName>
                                        </p:attrNameLst>
                                      </p:cBhvr>
                                      <p:to>
                                        <p:strVal val="visible"/>
                                      </p:to>
                                    </p:set>
                                    <p:anim calcmode="lin" valueType="num">
                                      <p:cBhvr additive="base">
                                        <p:cTn id="55" dur="500"/>
                                        <p:tgtEl>
                                          <p:spTgt spid="2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_Texto">
  <p:cSld name="4_Texto">
    <p:bg>
      <p:bgPr>
        <a:solidFill>
          <a:schemeClr val="lt1"/>
        </a:solidFill>
        <a:effectLst/>
      </p:bgPr>
    </p:bg>
    <p:spTree>
      <p:nvGrpSpPr>
        <p:cNvPr id="1" name="Shape 40"/>
        <p:cNvGrpSpPr/>
        <p:nvPr/>
      </p:nvGrpSpPr>
      <p:grpSpPr>
        <a:xfrm>
          <a:off x="0" y="0"/>
          <a:ext cx="0" cy="0"/>
          <a:chOff x="0" y="0"/>
          <a:chExt cx="0" cy="0"/>
        </a:xfrm>
      </p:grpSpPr>
      <p:sp>
        <p:nvSpPr>
          <p:cNvPr id="41" name="Google Shape;41;p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959EB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
        <p:nvSpPr>
          <p:cNvPr id="42" name="Google Shape;42;p3"/>
          <p:cNvSpPr txBox="1">
            <a:spLocks noGrp="1"/>
          </p:cNvSpPr>
          <p:nvPr>
            <p:ph type="title"/>
          </p:nvPr>
        </p:nvSpPr>
        <p:spPr>
          <a:xfrm>
            <a:off x="191833" y="221819"/>
            <a:ext cx="11259300" cy="8010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3" name="Google Shape;43;p3"/>
          <p:cNvPicPr preferRelativeResize="0"/>
          <p:nvPr/>
        </p:nvPicPr>
        <p:blipFill rotWithShape="1">
          <a:blip r:embed="rId2">
            <a:alphaModFix/>
          </a:blip>
          <a:srcRect/>
          <a:stretch/>
        </p:blipFill>
        <p:spPr>
          <a:xfrm>
            <a:off x="493944" y="6421061"/>
            <a:ext cx="738639" cy="205764"/>
          </a:xfrm>
          <a:prstGeom prst="rect">
            <a:avLst/>
          </a:prstGeom>
          <a:noFill/>
          <a:ln>
            <a:noFill/>
          </a:ln>
        </p:spPr>
      </p:pic>
    </p:spTree>
    <p:extLst>
      <p:ext uri="{BB962C8B-B14F-4D97-AF65-F5344CB8AC3E}">
        <p14:creationId xmlns:p14="http://schemas.microsoft.com/office/powerpoint/2010/main" val="295008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Indice">
  <p:cSld name="2_Indice">
    <p:bg>
      <p:bgPr>
        <a:solidFill>
          <a:schemeClr val="lt1"/>
        </a:solidFill>
        <a:effectLst/>
      </p:bgPr>
    </p:bg>
    <p:spTree>
      <p:nvGrpSpPr>
        <p:cNvPr id="1" name="Shape 101"/>
        <p:cNvGrpSpPr/>
        <p:nvPr/>
      </p:nvGrpSpPr>
      <p:grpSpPr>
        <a:xfrm>
          <a:off x="0" y="0"/>
          <a:ext cx="0" cy="0"/>
          <a:chOff x="0" y="0"/>
          <a:chExt cx="0" cy="0"/>
        </a:xfrm>
      </p:grpSpPr>
      <p:sp>
        <p:nvSpPr>
          <p:cNvPr id="102" name="Google Shape;102;p9"/>
          <p:cNvSpPr txBox="1">
            <a:spLocks noGrp="1"/>
          </p:cNvSpPr>
          <p:nvPr>
            <p:ph type="body" idx="1"/>
          </p:nvPr>
        </p:nvSpPr>
        <p:spPr>
          <a:xfrm>
            <a:off x="418669" y="372639"/>
            <a:ext cx="2978350" cy="3415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959EB2"/>
              </a:buClr>
              <a:buSzPts val="1300"/>
              <a:buFont typeface="Arial"/>
              <a:buNone/>
              <a:defRPr sz="13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9"/>
          <p:cNvSpPr txBox="1">
            <a:spLocks noGrp="1"/>
          </p:cNvSpPr>
          <p:nvPr>
            <p:ph type="body" idx="2"/>
          </p:nvPr>
        </p:nvSpPr>
        <p:spPr>
          <a:xfrm>
            <a:off x="370568" y="1425883"/>
            <a:ext cx="788077" cy="478428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chemeClr val="dk2"/>
              </a:buClr>
              <a:buSzPts val="5400"/>
              <a:buFont typeface="Arial"/>
              <a:buNone/>
              <a:defRPr sz="54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9"/>
          <p:cNvSpPr txBox="1">
            <a:spLocks noGrp="1"/>
          </p:cNvSpPr>
          <p:nvPr>
            <p:ph type="body" idx="3"/>
          </p:nvPr>
        </p:nvSpPr>
        <p:spPr>
          <a:xfrm>
            <a:off x="415018" y="647835"/>
            <a:ext cx="2991110" cy="43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000"/>
              <a:buFont typeface="Arial"/>
              <a:buNone/>
              <a:defRPr sz="2000" b="1">
                <a:solidFill>
                  <a:schemeClr val="dk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9"/>
          <p:cNvSpPr txBox="1">
            <a:spLocks noGrp="1"/>
          </p:cNvSpPr>
          <p:nvPr>
            <p:ph type="body" idx="4"/>
          </p:nvPr>
        </p:nvSpPr>
        <p:spPr>
          <a:xfrm>
            <a:off x="1100818" y="1425883"/>
            <a:ext cx="5896651" cy="478428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00"/>
              </a:spcBef>
              <a:spcAft>
                <a:spcPts val="0"/>
              </a:spcAft>
              <a:buClr>
                <a:srgbClr val="959EB2"/>
              </a:buClr>
              <a:buSzPts val="5400"/>
              <a:buFont typeface="Arial"/>
              <a:buNone/>
              <a:defRPr sz="5400" b="1">
                <a:solidFill>
                  <a:srgbClr val="959EB2"/>
                </a:solidFill>
              </a:defRPr>
            </a:lvl1pPr>
            <a:lvl2pPr marL="914400" lvl="1" indent="-228600" algn="l">
              <a:lnSpc>
                <a:spcPct val="90000"/>
              </a:lnSpc>
              <a:spcBef>
                <a:spcPts val="500"/>
              </a:spcBef>
              <a:spcAft>
                <a:spcPts val="0"/>
              </a:spcAft>
              <a:buClr>
                <a:srgbClr val="959EB2"/>
              </a:buClr>
              <a:buSzPts val="1800"/>
              <a:buNone/>
              <a:defRPr/>
            </a:lvl2pPr>
            <a:lvl3pPr marL="1371600" lvl="2" indent="-228600" algn="l">
              <a:lnSpc>
                <a:spcPct val="90000"/>
              </a:lnSpc>
              <a:spcBef>
                <a:spcPts val="500"/>
              </a:spcBef>
              <a:spcAft>
                <a:spcPts val="0"/>
              </a:spcAft>
              <a:buClr>
                <a:srgbClr val="959EB2"/>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09"/>
        <p:cNvGrpSpPr/>
        <p:nvPr/>
      </p:nvGrpSpPr>
      <p:grpSpPr>
        <a:xfrm>
          <a:off x="0" y="0"/>
          <a:ext cx="0" cy="0"/>
          <a:chOff x="0" y="0"/>
          <a:chExt cx="0" cy="0"/>
        </a:xfrm>
      </p:grpSpPr>
      <p:sp>
        <p:nvSpPr>
          <p:cNvPr id="110" name="Google Shape;110;p1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1" name="Google Shape;111;p1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2" name="Google Shape;112;p1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Fondo_Azul_Logo_Blanco">
  <p:cSld name="1_Fondo_Azul_Logo_Blanco">
    <p:spTree>
      <p:nvGrpSpPr>
        <p:cNvPr id="1" name="Shape 113"/>
        <p:cNvGrpSpPr/>
        <p:nvPr/>
      </p:nvGrpSpPr>
      <p:grpSpPr>
        <a:xfrm>
          <a:off x="0" y="0"/>
          <a:ext cx="0" cy="0"/>
          <a:chOff x="0" y="0"/>
          <a:chExt cx="0" cy="0"/>
        </a:xfrm>
      </p:grpSpPr>
      <p:sp>
        <p:nvSpPr>
          <p:cNvPr id="114" name="Google Shape;114;p12"/>
          <p:cNvSpPr>
            <a:spLocks noGrp="1"/>
          </p:cNvSpPr>
          <p:nvPr>
            <p:ph type="pic" idx="2"/>
          </p:nvPr>
        </p:nvSpPr>
        <p:spPr>
          <a:xfrm>
            <a:off x="5016500" y="2349500"/>
            <a:ext cx="2158999" cy="2159000"/>
          </a:xfrm>
          <a:prstGeom prst="rect">
            <a:avLst/>
          </a:prstGeom>
          <a:noFill/>
          <a:ln>
            <a:noFill/>
          </a:ln>
        </p:spPr>
      </p:sp>
      <p:sp>
        <p:nvSpPr>
          <p:cNvPr id="115" name="Google Shape;115;p12"/>
          <p:cNvSpPr>
            <a:spLocks noGrp="1"/>
          </p:cNvSpPr>
          <p:nvPr>
            <p:ph type="pic" idx="3"/>
          </p:nvPr>
        </p:nvSpPr>
        <p:spPr>
          <a:xfrm>
            <a:off x="5016500" y="5949950"/>
            <a:ext cx="2159000" cy="719138"/>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theme" Target="../theme/theme5.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84433" y="1541722"/>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5400"/>
              <a:buFont typeface="Arial"/>
              <a:buNone/>
              <a:defRPr sz="54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08050" y="338971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325">
          <p15:clr>
            <a:srgbClr val="F26B43"/>
          </p15:clr>
        </p15:guide>
        <p15:guide id="54" pos="7355">
          <p15:clr>
            <a:srgbClr val="F26B43"/>
          </p15:clr>
        </p15:guide>
        <p15:guide id="55" orient="horz" pos="4110">
          <p15:clr>
            <a:srgbClr val="F26B43"/>
          </p15:clr>
        </p15:guide>
        <p15:guide id="56" orient="horz" pos="2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411021" y="1541723"/>
            <a:ext cx="10515600" cy="517666"/>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6"/>
          <p:cNvSpPr txBox="1">
            <a:spLocks noGrp="1"/>
          </p:cNvSpPr>
          <p:nvPr>
            <p:ph type="body" idx="1"/>
          </p:nvPr>
        </p:nvSpPr>
        <p:spPr>
          <a:xfrm>
            <a:off x="408058" y="3389715"/>
            <a:ext cx="10515600" cy="90686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959EB2"/>
              </a:buClr>
              <a:buSzPts val="1800"/>
              <a:buFont typeface="Arial"/>
              <a:buNone/>
              <a:defRPr sz="1800" b="0" i="0" u="none" strike="noStrike" cap="none">
                <a:solidFill>
                  <a:srgbClr val="959EB2"/>
                </a:solidFill>
                <a:latin typeface="Arial"/>
                <a:ea typeface="Arial"/>
                <a:cs typeface="Arial"/>
                <a:sym typeface="Arial"/>
              </a:defRPr>
            </a:lvl2pPr>
            <a:lvl3pPr marL="1371600" marR="0" lvl="2" indent="-228600" algn="l" rtl="0">
              <a:lnSpc>
                <a:spcPct val="90000"/>
              </a:lnSpc>
              <a:spcBef>
                <a:spcPts val="500"/>
              </a:spcBef>
              <a:spcAft>
                <a:spcPts val="0"/>
              </a:spcAft>
              <a:buClr>
                <a:srgbClr val="959EB2"/>
              </a:buClr>
              <a:buSzPts val="1300"/>
              <a:buFont typeface="Arial"/>
              <a:buNone/>
              <a:defRPr sz="1300" b="0" i="0" u="none" strike="noStrike" cap="none">
                <a:solidFill>
                  <a:srgbClr val="959EB2"/>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30" name="Google Shape;30;p6"/>
          <p:cNvPicPr preferRelativeResize="0"/>
          <p:nvPr/>
        </p:nvPicPr>
        <p:blipFill rotWithShape="1">
          <a:blip r:embed="rId5">
            <a:alphaModFix/>
          </a:blip>
          <a:srcRect/>
          <a:stretch/>
        </p:blipFill>
        <p:spPr>
          <a:xfrm>
            <a:off x="493944" y="6421060"/>
            <a:ext cx="738639" cy="20576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325">
          <p15:clr>
            <a:srgbClr val="F26B43"/>
          </p15:clr>
        </p15:guide>
        <p15:guide id="54" pos="7355">
          <p15:clr>
            <a:srgbClr val="F26B43"/>
          </p15:clr>
        </p15:guide>
        <p15:guide id="55" orient="horz" pos="40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203689" y="1541722"/>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5400"/>
              <a:buFont typeface="Arial"/>
              <a:buNone/>
              <a:defRPr sz="54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8" name="Google Shape;108;p10"/>
          <p:cNvSpPr txBox="1">
            <a:spLocks noGrp="1"/>
          </p:cNvSpPr>
          <p:nvPr>
            <p:ph type="body" idx="1"/>
          </p:nvPr>
        </p:nvSpPr>
        <p:spPr>
          <a:xfrm>
            <a:off x="227306" y="338971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735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410234" y="624928"/>
            <a:ext cx="2774901"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3" name="Google Shape;163;p21"/>
          <p:cNvSpPr txBox="1">
            <a:spLocks noGrp="1"/>
          </p:cNvSpPr>
          <p:nvPr>
            <p:ph type="body" idx="1"/>
          </p:nvPr>
        </p:nvSpPr>
        <p:spPr>
          <a:xfrm>
            <a:off x="403659" y="3389715"/>
            <a:ext cx="10515600" cy="21805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21"/>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a:solidFill>
                  <a:srgbClr val="959EB2"/>
                </a:solidFill>
                <a:latin typeface="Arial"/>
                <a:ea typeface="Arial"/>
                <a:cs typeface="Arial"/>
                <a:sym typeface="Arial"/>
              </a:defRPr>
            </a:lvl1pPr>
            <a:lvl2pPr marL="0" marR="0" lvl="1" indent="0" algn="r" rtl="0">
              <a:spcBef>
                <a:spcPts val="0"/>
              </a:spcBef>
              <a:buNone/>
              <a:defRPr sz="1000">
                <a:solidFill>
                  <a:srgbClr val="959EB2"/>
                </a:solidFill>
                <a:latin typeface="Arial"/>
                <a:ea typeface="Arial"/>
                <a:cs typeface="Arial"/>
                <a:sym typeface="Arial"/>
              </a:defRPr>
            </a:lvl2pPr>
            <a:lvl3pPr marL="0" marR="0" lvl="2" indent="0" algn="r" rtl="0">
              <a:spcBef>
                <a:spcPts val="0"/>
              </a:spcBef>
              <a:buNone/>
              <a:defRPr sz="1000">
                <a:solidFill>
                  <a:srgbClr val="959EB2"/>
                </a:solidFill>
                <a:latin typeface="Arial"/>
                <a:ea typeface="Arial"/>
                <a:cs typeface="Arial"/>
                <a:sym typeface="Arial"/>
              </a:defRPr>
            </a:lvl3pPr>
            <a:lvl4pPr marL="0" marR="0" lvl="3" indent="0" algn="r" rtl="0">
              <a:spcBef>
                <a:spcPts val="0"/>
              </a:spcBef>
              <a:buNone/>
              <a:defRPr sz="1000">
                <a:solidFill>
                  <a:srgbClr val="959EB2"/>
                </a:solidFill>
                <a:latin typeface="Arial"/>
                <a:ea typeface="Arial"/>
                <a:cs typeface="Arial"/>
                <a:sym typeface="Arial"/>
              </a:defRPr>
            </a:lvl4pPr>
            <a:lvl5pPr marL="0" marR="0" lvl="4" indent="0" algn="r" rtl="0">
              <a:spcBef>
                <a:spcPts val="0"/>
              </a:spcBef>
              <a:buNone/>
              <a:defRPr sz="1000">
                <a:solidFill>
                  <a:srgbClr val="959EB2"/>
                </a:solidFill>
                <a:latin typeface="Arial"/>
                <a:ea typeface="Arial"/>
                <a:cs typeface="Arial"/>
                <a:sym typeface="Arial"/>
              </a:defRPr>
            </a:lvl5pPr>
            <a:lvl6pPr marL="0" marR="0" lvl="5" indent="0" algn="r" rtl="0">
              <a:spcBef>
                <a:spcPts val="0"/>
              </a:spcBef>
              <a:buNone/>
              <a:defRPr sz="1000">
                <a:solidFill>
                  <a:srgbClr val="959EB2"/>
                </a:solidFill>
                <a:latin typeface="Arial"/>
                <a:ea typeface="Arial"/>
                <a:cs typeface="Arial"/>
                <a:sym typeface="Arial"/>
              </a:defRPr>
            </a:lvl6pPr>
            <a:lvl7pPr marL="0" marR="0" lvl="6" indent="0" algn="r" rtl="0">
              <a:spcBef>
                <a:spcPts val="0"/>
              </a:spcBef>
              <a:buNone/>
              <a:defRPr sz="1000">
                <a:solidFill>
                  <a:srgbClr val="959EB2"/>
                </a:solidFill>
                <a:latin typeface="Arial"/>
                <a:ea typeface="Arial"/>
                <a:cs typeface="Arial"/>
                <a:sym typeface="Arial"/>
              </a:defRPr>
            </a:lvl7pPr>
            <a:lvl8pPr marL="0" marR="0" lvl="7" indent="0" algn="r" rtl="0">
              <a:spcBef>
                <a:spcPts val="0"/>
              </a:spcBef>
              <a:buNone/>
              <a:defRPr sz="1000">
                <a:solidFill>
                  <a:srgbClr val="959EB2"/>
                </a:solidFill>
                <a:latin typeface="Arial"/>
                <a:ea typeface="Arial"/>
                <a:cs typeface="Arial"/>
                <a:sym typeface="Arial"/>
              </a:defRPr>
            </a:lvl8pPr>
            <a:lvl9pPr marL="0" marR="0" lvl="8" indent="0" algn="r" rtl="0">
              <a:spcBef>
                <a:spcPts val="0"/>
              </a:spcBef>
              <a:buNone/>
              <a:defRPr sz="1000">
                <a:solidFill>
                  <a:srgbClr val="959EB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325">
          <p15:clr>
            <a:srgbClr val="F26B43"/>
          </p15:clr>
        </p15:guide>
        <p15:guide id="54" pos="7355">
          <p15:clr>
            <a:srgbClr val="F26B43"/>
          </p15:clr>
        </p15:guide>
        <p15:guide id="55" pos="3795">
          <p15:clr>
            <a:srgbClr val="F26B43"/>
          </p15:clr>
        </p15:guide>
        <p15:guide id="56" pos="3885">
          <p15:clr>
            <a:srgbClr val="F26B43"/>
          </p15:clr>
        </p15:guide>
        <p15:guide id="57" orient="horz" pos="40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410234" y="624928"/>
            <a:ext cx="2775000" cy="1325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11" name="Google Shape;211;p23"/>
          <p:cNvSpPr txBox="1">
            <a:spLocks noGrp="1"/>
          </p:cNvSpPr>
          <p:nvPr>
            <p:ph type="body" idx="1"/>
          </p:nvPr>
        </p:nvSpPr>
        <p:spPr>
          <a:xfrm>
            <a:off x="403659" y="3389715"/>
            <a:ext cx="10515600" cy="21807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2" name="Google Shape;212;p23"/>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959EB2"/>
                </a:solidFill>
                <a:latin typeface="Arial"/>
                <a:ea typeface="Arial"/>
                <a:cs typeface="Arial"/>
                <a:sym typeface="Arial"/>
              </a:defRPr>
            </a:lvl1pPr>
            <a:lvl2pPr marL="0" marR="0" lvl="1" indent="0" algn="r" rtl="0">
              <a:spcBef>
                <a:spcPts val="0"/>
              </a:spcBef>
              <a:buNone/>
              <a:defRPr sz="1000" b="0" i="0" u="none" strike="noStrike" cap="none">
                <a:solidFill>
                  <a:srgbClr val="959EB2"/>
                </a:solidFill>
                <a:latin typeface="Arial"/>
                <a:ea typeface="Arial"/>
                <a:cs typeface="Arial"/>
                <a:sym typeface="Arial"/>
              </a:defRPr>
            </a:lvl2pPr>
            <a:lvl3pPr marL="0" marR="0" lvl="2" indent="0" algn="r" rtl="0">
              <a:spcBef>
                <a:spcPts val="0"/>
              </a:spcBef>
              <a:buNone/>
              <a:defRPr sz="1000" b="0" i="0" u="none" strike="noStrike" cap="none">
                <a:solidFill>
                  <a:srgbClr val="959EB2"/>
                </a:solidFill>
                <a:latin typeface="Arial"/>
                <a:ea typeface="Arial"/>
                <a:cs typeface="Arial"/>
                <a:sym typeface="Arial"/>
              </a:defRPr>
            </a:lvl3pPr>
            <a:lvl4pPr marL="0" marR="0" lvl="3" indent="0" algn="r" rtl="0">
              <a:spcBef>
                <a:spcPts val="0"/>
              </a:spcBef>
              <a:buNone/>
              <a:defRPr sz="1000" b="0" i="0" u="none" strike="noStrike" cap="none">
                <a:solidFill>
                  <a:srgbClr val="959EB2"/>
                </a:solidFill>
                <a:latin typeface="Arial"/>
                <a:ea typeface="Arial"/>
                <a:cs typeface="Arial"/>
                <a:sym typeface="Arial"/>
              </a:defRPr>
            </a:lvl4pPr>
            <a:lvl5pPr marL="0" marR="0" lvl="4" indent="0" algn="r" rtl="0">
              <a:spcBef>
                <a:spcPts val="0"/>
              </a:spcBef>
              <a:buNone/>
              <a:defRPr sz="1000" b="0" i="0" u="none" strike="noStrike" cap="none">
                <a:solidFill>
                  <a:srgbClr val="959EB2"/>
                </a:solidFill>
                <a:latin typeface="Arial"/>
                <a:ea typeface="Arial"/>
                <a:cs typeface="Arial"/>
                <a:sym typeface="Arial"/>
              </a:defRPr>
            </a:lvl5pPr>
            <a:lvl6pPr marL="0" marR="0" lvl="5" indent="0" algn="r" rtl="0">
              <a:spcBef>
                <a:spcPts val="0"/>
              </a:spcBef>
              <a:buNone/>
              <a:defRPr sz="1000" b="0" i="0" u="none" strike="noStrike" cap="none">
                <a:solidFill>
                  <a:srgbClr val="959EB2"/>
                </a:solidFill>
                <a:latin typeface="Arial"/>
                <a:ea typeface="Arial"/>
                <a:cs typeface="Arial"/>
                <a:sym typeface="Arial"/>
              </a:defRPr>
            </a:lvl6pPr>
            <a:lvl7pPr marL="0" marR="0" lvl="6" indent="0" algn="r" rtl="0">
              <a:spcBef>
                <a:spcPts val="0"/>
              </a:spcBef>
              <a:buNone/>
              <a:defRPr sz="1000" b="0" i="0" u="none" strike="noStrike" cap="none">
                <a:solidFill>
                  <a:srgbClr val="959EB2"/>
                </a:solidFill>
                <a:latin typeface="Arial"/>
                <a:ea typeface="Arial"/>
                <a:cs typeface="Arial"/>
                <a:sym typeface="Arial"/>
              </a:defRPr>
            </a:lvl7pPr>
            <a:lvl8pPr marL="0" marR="0" lvl="7" indent="0" algn="r" rtl="0">
              <a:spcBef>
                <a:spcPts val="0"/>
              </a:spcBef>
              <a:buNone/>
              <a:defRPr sz="1000" b="0" i="0" u="none" strike="noStrike" cap="none">
                <a:solidFill>
                  <a:srgbClr val="959EB2"/>
                </a:solidFill>
                <a:latin typeface="Arial"/>
                <a:ea typeface="Arial"/>
                <a:cs typeface="Arial"/>
                <a:sym typeface="Arial"/>
              </a:defRPr>
            </a:lvl8pPr>
            <a:lvl9pPr marL="0" marR="0" lvl="8" indent="0" algn="r" rtl="0">
              <a:spcBef>
                <a:spcPts val="0"/>
              </a:spcBef>
              <a:buNone/>
              <a:defRPr sz="1000" b="0" i="0" u="none" strike="noStrike" cap="none">
                <a:solidFill>
                  <a:srgbClr val="959EB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extLst>
      <p:ext uri="{BB962C8B-B14F-4D97-AF65-F5344CB8AC3E}">
        <p14:creationId xmlns:p14="http://schemas.microsoft.com/office/powerpoint/2010/main" val="688857471"/>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325">
          <p15:clr>
            <a:srgbClr val="F26B43"/>
          </p15:clr>
        </p15:guide>
        <p15:guide id="54" pos="7355">
          <p15:clr>
            <a:srgbClr val="F26B43"/>
          </p15:clr>
        </p15:guide>
        <p15:guide id="55" pos="3795">
          <p15:clr>
            <a:srgbClr val="F26B43"/>
          </p15:clr>
        </p15:guide>
        <p15:guide id="56" pos="3885">
          <p15:clr>
            <a:srgbClr val="F26B43"/>
          </p15:clr>
        </p15:guide>
        <p15:guide id="57" orient="horz" pos="40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4" descr="Una caricatura de una persona&#10;&#10;Descripción generada automáticamente con confianza media"/>
          <p:cNvPicPr preferRelativeResize="0"/>
          <p:nvPr/>
        </p:nvPicPr>
        <p:blipFill rotWithShape="1">
          <a:blip r:embed="rId3">
            <a:alphaModFix/>
          </a:blip>
          <a:srcRect/>
          <a:stretch/>
        </p:blipFill>
        <p:spPr>
          <a:xfrm>
            <a:off x="7922" y="3600"/>
            <a:ext cx="12176156" cy="6850800"/>
          </a:xfrm>
          <a:prstGeom prst="rect">
            <a:avLst/>
          </a:prstGeom>
          <a:noFill/>
          <a:ln>
            <a:noFill/>
          </a:ln>
        </p:spPr>
      </p:pic>
      <p:sp>
        <p:nvSpPr>
          <p:cNvPr id="377" name="Google Shape;377;p44"/>
          <p:cNvSpPr/>
          <p:nvPr/>
        </p:nvSpPr>
        <p:spPr>
          <a:xfrm>
            <a:off x="334963" y="333375"/>
            <a:ext cx="5580062" cy="61912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78" name="Google Shape;378;p44"/>
          <p:cNvPicPr preferRelativeResize="0"/>
          <p:nvPr/>
        </p:nvPicPr>
        <p:blipFill rotWithShape="1">
          <a:blip r:embed="rId4">
            <a:alphaModFix/>
          </a:blip>
          <a:srcRect/>
          <a:stretch/>
        </p:blipFill>
        <p:spPr>
          <a:xfrm>
            <a:off x="585502" y="585037"/>
            <a:ext cx="1818113" cy="517700"/>
          </a:xfrm>
          <a:prstGeom prst="rect">
            <a:avLst/>
          </a:prstGeom>
          <a:noFill/>
          <a:ln>
            <a:noFill/>
          </a:ln>
        </p:spPr>
      </p:pic>
      <p:sp>
        <p:nvSpPr>
          <p:cNvPr id="379" name="Google Shape;379;p44"/>
          <p:cNvSpPr txBox="1">
            <a:spLocks noGrp="1"/>
          </p:cNvSpPr>
          <p:nvPr>
            <p:ph type="title"/>
          </p:nvPr>
        </p:nvSpPr>
        <p:spPr>
          <a:xfrm>
            <a:off x="587866" y="2853956"/>
            <a:ext cx="4923936" cy="141931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3200"/>
              <a:buFont typeface="Arial"/>
              <a:buNone/>
            </a:pPr>
            <a:r>
              <a:rPr lang="en-GB" sz="3200" dirty="0"/>
              <a:t>Overview, use cases and case studies on</a:t>
            </a:r>
            <a:br>
              <a:rPr lang="en-GB" sz="3200" dirty="0"/>
            </a:br>
            <a:r>
              <a:rPr lang="en-GB" sz="3200" dirty="0"/>
              <a:t>the Telco Score API</a:t>
            </a:r>
            <a:endParaRPr sz="3200" dirty="0"/>
          </a:p>
        </p:txBody>
      </p:sp>
      <p:sp>
        <p:nvSpPr>
          <p:cNvPr id="380" name="Google Shape;380;p44"/>
          <p:cNvSpPr txBox="1">
            <a:spLocks noGrp="1"/>
          </p:cNvSpPr>
          <p:nvPr>
            <p:ph type="body" idx="1"/>
          </p:nvPr>
        </p:nvSpPr>
        <p:spPr>
          <a:xfrm>
            <a:off x="584038" y="4450074"/>
            <a:ext cx="5161634" cy="2690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2"/>
              </a:buClr>
              <a:buSzPts val="2000"/>
              <a:buFont typeface="Arial"/>
              <a:buNone/>
            </a:pPr>
            <a:r>
              <a:rPr lang="en-GB" sz="2000" b="1"/>
              <a:t>Telefónica Open Gateway</a:t>
            </a:r>
            <a:endParaRPr/>
          </a:p>
        </p:txBody>
      </p:sp>
      <p:sp>
        <p:nvSpPr>
          <p:cNvPr id="381" name="Google Shape;381;p44"/>
          <p:cNvSpPr txBox="1"/>
          <p:nvPr/>
        </p:nvSpPr>
        <p:spPr>
          <a:xfrm>
            <a:off x="584038" y="2453109"/>
            <a:ext cx="5161634" cy="2690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2000"/>
              <a:buFont typeface="Arial"/>
              <a:buNone/>
            </a:pPr>
            <a:endParaRPr sz="2000" b="1" i="0" u="none" strike="noStrike" cap="none">
              <a:solidFill>
                <a:schemeClr val="lt2"/>
              </a:solidFill>
              <a:latin typeface="Arial"/>
              <a:ea typeface="Arial"/>
              <a:cs typeface="Arial"/>
              <a:sym typeface="Arial"/>
            </a:endParaRPr>
          </a:p>
        </p:txBody>
      </p:sp>
      <p:sp>
        <p:nvSpPr>
          <p:cNvPr id="382" name="Google Shape;382;p44"/>
          <p:cNvSpPr txBox="1"/>
          <p:nvPr/>
        </p:nvSpPr>
        <p:spPr>
          <a:xfrm>
            <a:off x="629762" y="2445976"/>
            <a:ext cx="3605762" cy="2690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GB" sz="1200" b="1" i="0" u="none" strike="noStrike" cap="none">
                <a:solidFill>
                  <a:schemeClr val="lt2"/>
                </a:solidFill>
                <a:latin typeface="Arial"/>
                <a:ea typeface="Arial"/>
                <a:cs typeface="Arial"/>
                <a:sym typeface="Arial"/>
              </a:rPr>
              <a:t>API OVERVIEW</a:t>
            </a:r>
            <a:endParaRPr/>
          </a:p>
        </p:txBody>
      </p:sp>
      <p:sp>
        <p:nvSpPr>
          <p:cNvPr id="383" name="Google Shape;383;p44"/>
          <p:cNvSpPr txBox="1"/>
          <p:nvPr/>
        </p:nvSpPr>
        <p:spPr>
          <a:xfrm>
            <a:off x="600734" y="6040011"/>
            <a:ext cx="3605762" cy="26908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GB" sz="1200" dirty="0">
                <a:solidFill>
                  <a:schemeClr val="lt2"/>
                </a:solidFill>
              </a:rPr>
              <a:t>8</a:t>
            </a:r>
            <a:r>
              <a:rPr lang="en-GB" sz="1200" b="0" i="0" u="none" strike="noStrike" cap="none" dirty="0">
                <a:solidFill>
                  <a:schemeClr val="lt2"/>
                </a:solidFill>
                <a:latin typeface="Arial"/>
                <a:ea typeface="Arial"/>
                <a:cs typeface="Arial"/>
                <a:sym typeface="Arial"/>
              </a:rPr>
              <a:t> </a:t>
            </a:r>
            <a:r>
              <a:rPr lang="en-GB" sz="1200" dirty="0">
                <a:solidFill>
                  <a:schemeClr val="lt2"/>
                </a:solidFill>
              </a:rPr>
              <a:t>May</a:t>
            </a:r>
            <a:r>
              <a:rPr lang="en-GB" sz="1200" b="0" i="0" u="none" strike="noStrike" cap="none" dirty="0">
                <a:solidFill>
                  <a:schemeClr val="lt2"/>
                </a:solidFill>
                <a:latin typeface="Arial"/>
                <a:ea typeface="Arial"/>
                <a:cs typeface="Arial"/>
                <a:sym typeface="Arial"/>
              </a:rPr>
              <a:t>  202</a:t>
            </a:r>
            <a:r>
              <a:rPr lang="en-GB" sz="1200" dirty="0">
                <a:solidFill>
                  <a:schemeClr val="lt2"/>
                </a:solidFill>
              </a:rPr>
              <a:t>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4"/>
          <p:cNvSpPr/>
          <p:nvPr/>
        </p:nvSpPr>
        <p:spPr>
          <a:xfrm>
            <a:off x="373865" y="4601300"/>
            <a:ext cx="2070756" cy="155553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40" name="Google Shape;540;p54"/>
          <p:cNvSpPr txBox="1">
            <a:spLocks noGrp="1"/>
          </p:cNvSpPr>
          <p:nvPr>
            <p:ph type="title"/>
          </p:nvPr>
        </p:nvSpPr>
        <p:spPr>
          <a:xfrm>
            <a:off x="407472" y="609644"/>
            <a:ext cx="11259303" cy="3760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400"/>
              <a:buFont typeface="Arial"/>
              <a:buNone/>
            </a:pPr>
            <a:r>
              <a:rPr lang="en-GB" dirty="0"/>
              <a:t>Use case: Personalization of Advertising Campaigns</a:t>
            </a:r>
            <a:br>
              <a:rPr lang="en-GB" dirty="0"/>
            </a:br>
            <a:endParaRPr lang="en-GB" dirty="0"/>
          </a:p>
        </p:txBody>
      </p:sp>
      <p:sp>
        <p:nvSpPr>
          <p:cNvPr id="539" name="Google Shape;539;p54"/>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000" b="0" i="0" u="none" strike="noStrike" kern="0" cap="none" spc="0" normalizeH="0" baseline="0" noProof="0">
                <a:ln>
                  <a:noFill/>
                </a:ln>
                <a:solidFill>
                  <a:srgbClr val="959EB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000" b="0" i="0" u="none" strike="noStrike" kern="0" cap="none" spc="0" normalizeH="0" baseline="0" noProof="0">
              <a:ln>
                <a:noFill/>
              </a:ln>
              <a:solidFill>
                <a:srgbClr val="959EB2"/>
              </a:solidFill>
              <a:effectLst/>
              <a:uLnTx/>
              <a:uFillTx/>
              <a:latin typeface="Arial"/>
              <a:cs typeface="Arial"/>
              <a:sym typeface="Arial"/>
            </a:endParaRPr>
          </a:p>
        </p:txBody>
      </p:sp>
      <p:sp>
        <p:nvSpPr>
          <p:cNvPr id="542" name="Google Shape;542;p54"/>
          <p:cNvSpPr txBox="1"/>
          <p:nvPr/>
        </p:nvSpPr>
        <p:spPr>
          <a:xfrm>
            <a:off x="415541" y="1578620"/>
            <a:ext cx="5680459" cy="2868726"/>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defTabSz="914400" rtl="0" eaLnBrk="1" fontAlgn="auto" latinLnBrk="0" hangingPunct="1">
              <a:lnSpc>
                <a:spcPct val="150000"/>
              </a:lnSpc>
              <a:spcBef>
                <a:spcPts val="0"/>
              </a:spcBef>
              <a:spcAft>
                <a:spcPts val="0"/>
              </a:spcAft>
              <a:buClr>
                <a:srgbClr val="959EB2"/>
              </a:buClr>
              <a:buSzPts val="1400"/>
              <a:buFont typeface="Arial"/>
              <a:buNone/>
              <a:tabLst/>
              <a:defRPr/>
            </a:pPr>
            <a:r>
              <a:rPr kumimoji="0" lang="en-GB" sz="1400" b="0" i="0" u="none" strike="noStrike" kern="0" cap="none" spc="0" normalizeH="0" baseline="0" noProof="0" dirty="0">
                <a:ln>
                  <a:noFill/>
                </a:ln>
                <a:solidFill>
                  <a:srgbClr val="959EB2"/>
                </a:solidFill>
                <a:effectLst/>
                <a:uLnTx/>
                <a:uFillTx/>
                <a:latin typeface="Arial"/>
                <a:cs typeface="Arial"/>
                <a:sym typeface="Arial"/>
              </a:rPr>
              <a:t>In the competitive landscape of online retail, understanding customer behaviour and mitigating risks is essential for success. By integrating the Telco Score API into their online sales strategies, e-commerce businesses can gain insights into customer profiles, enabling personalized product campaigns tailored to different  segments.</a:t>
            </a:r>
          </a:p>
          <a:p>
            <a:pPr marL="0" marR="0" lvl="0" indent="0" algn="l" defTabSz="914400" rtl="0" eaLnBrk="1" fontAlgn="auto" latinLnBrk="0" hangingPunct="1">
              <a:lnSpc>
                <a:spcPct val="150000"/>
              </a:lnSpc>
              <a:spcBef>
                <a:spcPts val="0"/>
              </a:spcBef>
              <a:spcAft>
                <a:spcPts val="0"/>
              </a:spcAft>
              <a:buClr>
                <a:srgbClr val="959EB2"/>
              </a:buClr>
              <a:buSzPts val="1400"/>
              <a:buFont typeface="Arial"/>
              <a:buNone/>
              <a:tabLst/>
              <a:defRPr/>
            </a:pPr>
            <a:r>
              <a:rPr lang="es-ES" sz="1700" b="1" dirty="0">
                <a:solidFill>
                  <a:srgbClr val="586179"/>
                </a:solidFill>
              </a:rPr>
              <a:t>Use Case </a:t>
            </a:r>
            <a:r>
              <a:rPr lang="es-ES" sz="1700" b="1" dirty="0" err="1">
                <a:solidFill>
                  <a:srgbClr val="586179"/>
                </a:solidFill>
              </a:rPr>
              <a:t>Scenario</a:t>
            </a:r>
            <a:r>
              <a:rPr lang="es-ES" sz="1700" b="1" dirty="0">
                <a:solidFill>
                  <a:srgbClr val="586179"/>
                </a:solidFill>
              </a:rPr>
              <a:t>:</a:t>
            </a:r>
          </a:p>
          <a:p>
            <a:pPr marL="0" marR="0" lvl="0" indent="0" algn="l" defTabSz="914400" rtl="0" eaLnBrk="1" fontAlgn="auto" latinLnBrk="0" hangingPunct="1">
              <a:lnSpc>
                <a:spcPct val="150000"/>
              </a:lnSpc>
              <a:spcBef>
                <a:spcPts val="0"/>
              </a:spcBef>
              <a:spcAft>
                <a:spcPts val="0"/>
              </a:spcAft>
              <a:buClr>
                <a:srgbClr val="959EB2"/>
              </a:buClr>
              <a:buSzPts val="1400"/>
              <a:buFont typeface="Arial"/>
              <a:buNone/>
              <a:tabLst/>
              <a:defRPr/>
            </a:pPr>
            <a:r>
              <a:rPr kumimoji="0" lang="es-ES" sz="1400" b="0" i="0" u="none" strike="noStrike" kern="0" cap="none" spc="0" normalizeH="0" baseline="0" noProof="0" dirty="0" err="1">
                <a:ln>
                  <a:noFill/>
                </a:ln>
                <a:solidFill>
                  <a:srgbClr val="959EB2"/>
                </a:solidFill>
                <a:effectLst/>
                <a:uLnTx/>
                <a:uFillTx/>
                <a:latin typeface="Arial"/>
                <a:cs typeface="Arial"/>
                <a:sym typeface="Arial"/>
              </a:rPr>
              <a:t>Consider</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an</a:t>
            </a:r>
            <a:r>
              <a:rPr kumimoji="0" lang="es-ES" sz="1400" b="0" i="0" u="none" strike="noStrike" kern="0" cap="none" spc="0" normalizeH="0" baseline="0" noProof="0" dirty="0">
                <a:ln>
                  <a:noFill/>
                </a:ln>
                <a:solidFill>
                  <a:srgbClr val="959EB2"/>
                </a:solidFill>
                <a:effectLst/>
                <a:uLnTx/>
                <a:uFillTx/>
                <a:latin typeface="Arial"/>
                <a:cs typeface="Arial"/>
                <a:sym typeface="Arial"/>
              </a:rPr>
              <a:t> e-</a:t>
            </a:r>
            <a:r>
              <a:rPr kumimoji="0" lang="es-ES" sz="1400" b="0" i="0" u="none" strike="noStrike" kern="0" cap="none" spc="0" normalizeH="0" baseline="0" noProof="0" dirty="0" err="1">
                <a:ln>
                  <a:noFill/>
                </a:ln>
                <a:solidFill>
                  <a:srgbClr val="959EB2"/>
                </a:solidFill>
                <a:effectLst/>
                <a:uLnTx/>
                <a:uFillTx/>
                <a:latin typeface="Arial"/>
                <a:cs typeface="Arial"/>
                <a:sym typeface="Arial"/>
              </a:rPr>
              <a:t>commerce</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platform</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specializing</a:t>
            </a:r>
            <a:r>
              <a:rPr kumimoji="0" lang="es-ES" sz="1400" b="0" i="0" u="none" strike="noStrike" kern="0" cap="none" spc="0" normalizeH="0" baseline="0" noProof="0" dirty="0">
                <a:ln>
                  <a:noFill/>
                </a:ln>
                <a:solidFill>
                  <a:srgbClr val="959EB2"/>
                </a:solidFill>
                <a:effectLst/>
                <a:uLnTx/>
                <a:uFillTx/>
                <a:latin typeface="Arial"/>
                <a:cs typeface="Arial"/>
                <a:sym typeface="Arial"/>
              </a:rPr>
              <a:t> in </a:t>
            </a:r>
            <a:r>
              <a:rPr kumimoji="0" lang="es-ES" sz="1400" b="0" i="0" u="none" strike="noStrike" kern="0" cap="none" spc="0" normalizeH="0" baseline="0" noProof="0" dirty="0" err="1">
                <a:ln>
                  <a:noFill/>
                </a:ln>
                <a:solidFill>
                  <a:srgbClr val="959EB2"/>
                </a:solidFill>
                <a:effectLst/>
                <a:uLnTx/>
                <a:uFillTx/>
                <a:latin typeface="Arial"/>
                <a:cs typeface="Arial"/>
                <a:sym typeface="Arial"/>
              </a:rPr>
              <a:t>luxury</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fashion</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items</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To</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optimize</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its</a:t>
            </a:r>
            <a:r>
              <a:rPr kumimoji="0" lang="es-ES" sz="1400" b="0" i="0" u="none" strike="noStrike" kern="0" cap="none" spc="0" normalizeH="0" baseline="0" noProof="0" dirty="0">
                <a:ln>
                  <a:noFill/>
                </a:ln>
                <a:solidFill>
                  <a:srgbClr val="959EB2"/>
                </a:solidFill>
                <a:effectLst/>
                <a:uLnTx/>
                <a:uFillTx/>
                <a:latin typeface="Arial"/>
                <a:cs typeface="Arial"/>
                <a:sym typeface="Arial"/>
              </a:rPr>
              <a:t> marketing </a:t>
            </a:r>
            <a:r>
              <a:rPr kumimoji="0" lang="es-ES" sz="1400" b="0" i="0" u="none" strike="noStrike" kern="0" cap="none" spc="0" normalizeH="0" baseline="0" noProof="0" dirty="0" err="1">
                <a:ln>
                  <a:noFill/>
                </a:ln>
                <a:solidFill>
                  <a:srgbClr val="959EB2"/>
                </a:solidFill>
                <a:effectLst/>
                <a:uLnTx/>
                <a:uFillTx/>
                <a:latin typeface="Arial"/>
                <a:cs typeface="Arial"/>
                <a:sym typeface="Arial"/>
              </a:rPr>
              <a:t>efforts</a:t>
            </a:r>
            <a:r>
              <a:rPr kumimoji="0" lang="es-ES" sz="1400" b="0" i="0" u="none" strike="noStrike" kern="0" cap="none" spc="0" normalizeH="0" baseline="0" noProof="0" dirty="0">
                <a:ln>
                  <a:noFill/>
                </a:ln>
                <a:solidFill>
                  <a:srgbClr val="959EB2"/>
                </a:solidFill>
                <a:effectLst/>
                <a:uLnTx/>
                <a:uFillTx/>
                <a:latin typeface="Arial"/>
                <a:cs typeface="Arial"/>
                <a:sym typeface="Arial"/>
              </a:rPr>
              <a:t> and </a:t>
            </a:r>
            <a:r>
              <a:rPr kumimoji="0" lang="es-ES" sz="1400" b="0" i="0" u="none" strike="noStrike" kern="0" cap="none" spc="0" normalizeH="0" baseline="0" noProof="0" dirty="0" err="1">
                <a:ln>
                  <a:noFill/>
                </a:ln>
                <a:solidFill>
                  <a:srgbClr val="959EB2"/>
                </a:solidFill>
                <a:effectLst/>
                <a:uLnTx/>
                <a:uFillTx/>
                <a:latin typeface="Arial"/>
                <a:cs typeface="Arial"/>
                <a:sym typeface="Arial"/>
              </a:rPr>
              <a:t>minimize</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risks</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associated</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with</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fraudulent</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transactions</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the</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platform</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integrates</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the</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Telco</a:t>
            </a:r>
            <a:r>
              <a:rPr kumimoji="0" lang="es-ES" sz="1400" b="0" i="0" u="none" strike="noStrike" kern="0" cap="none" spc="0" normalizeH="0" baseline="0" noProof="0" dirty="0">
                <a:ln>
                  <a:noFill/>
                </a:ln>
                <a:solidFill>
                  <a:srgbClr val="959EB2"/>
                </a:solidFill>
                <a:effectLst/>
                <a:uLnTx/>
                <a:uFillTx/>
                <a:latin typeface="Arial"/>
                <a:cs typeface="Arial"/>
                <a:sym typeface="Arial"/>
              </a:rPr>
              <a:t> Score API </a:t>
            </a:r>
            <a:r>
              <a:rPr kumimoji="0" lang="es-ES" sz="1400" b="0" i="0" u="none" strike="noStrike" kern="0" cap="none" spc="0" normalizeH="0" baseline="0" noProof="0" dirty="0" err="1">
                <a:ln>
                  <a:noFill/>
                </a:ln>
                <a:solidFill>
                  <a:srgbClr val="959EB2"/>
                </a:solidFill>
                <a:effectLst/>
                <a:uLnTx/>
                <a:uFillTx/>
                <a:latin typeface="Arial"/>
                <a:cs typeface="Arial"/>
                <a:sym typeface="Arial"/>
              </a:rPr>
              <a:t>into</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r>
              <a:rPr kumimoji="0" lang="es-ES" sz="1400" b="0" i="0" u="none" strike="noStrike" kern="0" cap="none" spc="0" normalizeH="0" baseline="0" noProof="0" dirty="0" err="1">
                <a:ln>
                  <a:noFill/>
                </a:ln>
                <a:solidFill>
                  <a:srgbClr val="959EB2"/>
                </a:solidFill>
                <a:effectLst/>
                <a:uLnTx/>
                <a:uFillTx/>
                <a:latin typeface="Arial"/>
                <a:cs typeface="Arial"/>
                <a:sym typeface="Arial"/>
              </a:rPr>
              <a:t>its</a:t>
            </a:r>
            <a:r>
              <a:rPr kumimoji="0" lang="es-ES" sz="1400" b="0" i="0" u="none" strike="noStrike" kern="0" cap="none" spc="0" normalizeH="0" baseline="0" noProof="0" dirty="0">
                <a:ln>
                  <a:noFill/>
                </a:ln>
                <a:solidFill>
                  <a:srgbClr val="959EB2"/>
                </a:solidFill>
                <a:effectLst/>
                <a:uLnTx/>
                <a:uFillTx/>
                <a:latin typeface="Arial"/>
                <a:cs typeface="Arial"/>
                <a:sym typeface="Arial"/>
              </a:rPr>
              <a:t> sales </a:t>
            </a:r>
            <a:r>
              <a:rPr kumimoji="0" lang="es-ES" sz="1400" b="0" i="0" u="none" strike="noStrike" kern="0" cap="none" spc="0" normalizeH="0" baseline="0" noProof="0" dirty="0" err="1">
                <a:ln>
                  <a:noFill/>
                </a:ln>
                <a:solidFill>
                  <a:srgbClr val="959EB2"/>
                </a:solidFill>
                <a:effectLst/>
                <a:uLnTx/>
                <a:uFillTx/>
                <a:latin typeface="Arial"/>
                <a:cs typeface="Arial"/>
                <a:sym typeface="Arial"/>
              </a:rPr>
              <a:t>platform</a:t>
            </a:r>
            <a:r>
              <a:rPr kumimoji="0" lang="es-ES" sz="1400" b="0" i="0" u="none" strike="noStrike" kern="0" cap="none" spc="0" normalizeH="0" baseline="0" noProof="0" dirty="0">
                <a:ln>
                  <a:noFill/>
                </a:ln>
                <a:solidFill>
                  <a:srgbClr val="959EB2"/>
                </a:solidFill>
                <a:effectLst/>
                <a:uLnTx/>
                <a:uFillTx/>
                <a:latin typeface="Arial"/>
                <a:cs typeface="Arial"/>
                <a:sym typeface="Arial"/>
              </a:rPr>
              <a:t>. </a:t>
            </a:r>
            <a:endParaRPr kumimoji="0" sz="1400" b="0" i="0" u="none" strike="noStrike" kern="0" cap="none" spc="0" normalizeH="0" baseline="0" noProof="0" dirty="0">
              <a:ln>
                <a:noFill/>
              </a:ln>
              <a:solidFill>
                <a:srgbClr val="959EB2"/>
              </a:solidFill>
              <a:effectLst/>
              <a:uLnTx/>
              <a:uFillTx/>
              <a:latin typeface="Arial"/>
              <a:cs typeface="Arial"/>
              <a:sym typeface="Arial"/>
            </a:endParaRPr>
          </a:p>
        </p:txBody>
      </p:sp>
      <p:graphicFrame>
        <p:nvGraphicFramePr>
          <p:cNvPr id="543" name="Google Shape;543;p54"/>
          <p:cNvGraphicFramePr/>
          <p:nvPr/>
        </p:nvGraphicFramePr>
        <p:xfrm>
          <a:off x="2473638" y="4603612"/>
          <a:ext cx="2933097" cy="1555525"/>
        </p:xfrm>
        <a:graphic>
          <a:graphicData uri="http://schemas.openxmlformats.org/drawingml/2006/table">
            <a:tbl>
              <a:tblPr firstRow="1">
                <a:noFill/>
              </a:tblPr>
              <a:tblGrid>
                <a:gridCol w="879853">
                  <a:extLst>
                    <a:ext uri="{9D8B030D-6E8A-4147-A177-3AD203B41FA5}">
                      <a16:colId xmlns:a16="http://schemas.microsoft.com/office/drawing/2014/main" val="20000"/>
                    </a:ext>
                  </a:extLst>
                </a:gridCol>
                <a:gridCol w="334110">
                  <a:extLst>
                    <a:ext uri="{9D8B030D-6E8A-4147-A177-3AD203B41FA5}">
                      <a16:colId xmlns:a16="http://schemas.microsoft.com/office/drawing/2014/main" val="20001"/>
                    </a:ext>
                  </a:extLst>
                </a:gridCol>
                <a:gridCol w="1719134">
                  <a:extLst>
                    <a:ext uri="{9D8B030D-6E8A-4147-A177-3AD203B41FA5}">
                      <a16:colId xmlns:a16="http://schemas.microsoft.com/office/drawing/2014/main" val="192769352"/>
                    </a:ext>
                  </a:extLst>
                </a:gridCol>
              </a:tblGrid>
              <a:tr h="866650">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dirty="0">
                          <a:solidFill>
                            <a:schemeClr val="dk1"/>
                          </a:solidFill>
                          <a:latin typeface="Arial"/>
                          <a:ea typeface="Arial"/>
                          <a:cs typeface="Arial"/>
                          <a:sym typeface="Arial"/>
                        </a:rPr>
                        <a:t>SECTOR</a:t>
                      </a:r>
                      <a:endParaRPr dirty="0"/>
                    </a:p>
                  </a:txBody>
                  <a:tcPr marL="91450" marR="91450" marT="45725" marB="45725" anchor="ctr">
                    <a:lnL w="12700" cmpd="sng">
                      <a:noFill/>
                      <a:prstDash val="solid"/>
                    </a:lnL>
                    <a:lnR w="38100" cap="flat" cmpd="sng" algn="ctr">
                      <a:noFill/>
                      <a:prstDash val="solid"/>
                      <a:round/>
                      <a:headEnd type="none" w="med" len="med"/>
                      <a:tailEnd type="none" w="med" len="me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endParaRPr sz="1000" b="0" u="none" strike="noStrike" cap="none" dirty="0">
                        <a:solidFill>
                          <a:schemeClr val="dk1"/>
                        </a:solidFill>
                      </a:endParaRPr>
                    </a:p>
                  </a:txBody>
                  <a:tcPr marL="91450" marR="91450" marT="45725" marB="45725"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endParaRPr sz="1000" b="0" u="none" strike="noStrike" cap="none" dirty="0">
                        <a:solidFill>
                          <a:schemeClr val="dk1"/>
                        </a:solidFill>
                      </a:endParaRPr>
                    </a:p>
                  </a:txBody>
                  <a:tcPr marL="91450" marR="91450" marT="45725" marB="45725" anchor="ctr">
                    <a:lnL w="38100" cap="flat" cmpd="sng" algn="ctr">
                      <a:solidFill>
                        <a:schemeClr val="bg1"/>
                      </a:solidFill>
                      <a:prstDash val="solid"/>
                      <a:round/>
                      <a:headEnd type="none" w="med" len="med"/>
                      <a:tailEnd type="none" w="med" len="med"/>
                    </a:lnL>
                    <a:lnR w="12700" cmpd="sng">
                      <a:noFill/>
                      <a:prstDash val="solid"/>
                    </a:lnR>
                    <a:lnT w="12700" cmpd="sng">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lt2"/>
                    </a:solidFill>
                  </a:tcPr>
                </a:tc>
                <a:extLst>
                  <a:ext uri="{0D108BD9-81ED-4DB2-BD59-A6C34878D82A}">
                    <a16:rowId xmlns:a16="http://schemas.microsoft.com/office/drawing/2014/main" val="10000"/>
                  </a:ext>
                </a:extLst>
              </a:tr>
              <a:tr h="688875">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dirty="0">
                          <a:solidFill>
                            <a:schemeClr val="dk1"/>
                          </a:solidFill>
                          <a:latin typeface="Arial"/>
                          <a:ea typeface="Arial"/>
                          <a:cs typeface="Arial"/>
                          <a:sym typeface="Arial"/>
                        </a:rPr>
                        <a:t>SERVICE</a:t>
                      </a:r>
                      <a:endParaRPr dirty="0"/>
                    </a:p>
                  </a:txBody>
                  <a:tcPr marL="91450" marR="91450" marT="45725" marB="4572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endParaRPr dirty="0"/>
                    </a:p>
                  </a:txBody>
                  <a:tcPr marL="91450" marR="91450" marT="45725" marB="45725" anchor="ct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lt2"/>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000"/>
                        <a:buFont typeface="Arial"/>
                        <a:buNone/>
                        <a:tabLst/>
                        <a:defRPr/>
                      </a:pPr>
                      <a:r>
                        <a:rPr lang="en-GB" sz="1000" u="none" strike="noStrike" cap="none" dirty="0">
                          <a:solidFill>
                            <a:schemeClr val="dk1"/>
                          </a:solidFill>
                        </a:rPr>
                        <a:t>ADVERTISEMENT</a:t>
                      </a:r>
                    </a:p>
                  </a:txBody>
                  <a:tcPr marL="91450" marR="91450" marT="45725" marB="45725" anchor="ctr">
                    <a:lnL w="38100" cap="flat" cmpd="sng" algn="ctr">
                      <a:solidFill>
                        <a:schemeClr val="bg1"/>
                      </a:solidFill>
                      <a:prstDash val="solid"/>
                      <a:round/>
                      <a:headEnd type="none" w="med" len="med"/>
                      <a:tailEnd type="none" w="med" len="med"/>
                    </a:lnL>
                    <a:lnR w="12700" cmpd="sng">
                      <a:noFill/>
                      <a:prstDash val="solid"/>
                    </a:lnR>
                    <a:lnT w="38100" cap="flat" cmpd="sng" algn="ctr">
                      <a:solidFill>
                        <a:schemeClr val="bg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lt2"/>
                    </a:solidFill>
                  </a:tcPr>
                </a:tc>
                <a:extLst>
                  <a:ext uri="{0D108BD9-81ED-4DB2-BD59-A6C34878D82A}">
                    <a16:rowId xmlns:a16="http://schemas.microsoft.com/office/drawing/2014/main" val="10001"/>
                  </a:ext>
                </a:extLst>
              </a:tr>
            </a:tbl>
          </a:graphicData>
        </a:graphic>
      </p:graphicFrame>
      <p:sp>
        <p:nvSpPr>
          <p:cNvPr id="544" name="Google Shape;544;p54"/>
          <p:cNvSpPr txBox="1"/>
          <p:nvPr/>
        </p:nvSpPr>
        <p:spPr>
          <a:xfrm>
            <a:off x="564380" y="4998421"/>
            <a:ext cx="159947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0066FF"/>
                </a:solidFill>
                <a:effectLst/>
                <a:uLnTx/>
                <a:uFillTx/>
                <a:latin typeface="Arial"/>
                <a:ea typeface="Arial"/>
                <a:cs typeface="Arial"/>
                <a:sym typeface="Arial"/>
              </a:rPr>
              <a:t>API </a:t>
            </a:r>
            <a:r>
              <a:rPr kumimoji="0" lang="en-GB" sz="1400" b="1" i="0" u="none" strike="noStrike" kern="0" cap="none" spc="0" normalizeH="0" baseline="0" noProof="0" dirty="0">
                <a:ln>
                  <a:noFill/>
                </a:ln>
                <a:solidFill>
                  <a:srgbClr val="0066FF"/>
                </a:solidFill>
                <a:effectLst/>
                <a:uLnTx/>
                <a:uFillTx/>
                <a:latin typeface="Arial"/>
                <a:cs typeface="Arial"/>
                <a:sym typeface="Arial"/>
              </a:rPr>
              <a:t>KYC</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45" name="Google Shape;545;p54"/>
          <p:cNvSpPr/>
          <p:nvPr/>
        </p:nvSpPr>
        <p:spPr>
          <a:xfrm>
            <a:off x="5457161" y="4601301"/>
            <a:ext cx="6230341" cy="155553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46" name="Google Shape;546;p54"/>
          <p:cNvSpPr txBox="1"/>
          <p:nvPr/>
        </p:nvSpPr>
        <p:spPr>
          <a:xfrm>
            <a:off x="5570027" y="4715408"/>
            <a:ext cx="4019825" cy="27498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586179"/>
              </a:buClr>
              <a:buSzPts val="1000"/>
              <a:buFont typeface="Arial"/>
              <a:buNone/>
              <a:tabLst/>
              <a:defRPr/>
            </a:pPr>
            <a:r>
              <a:rPr kumimoji="0" lang="en-GB" sz="1000" b="1" i="0" u="none" strike="noStrike" kern="0" cap="none" spc="0" normalizeH="0" baseline="0" noProof="0" dirty="0">
                <a:ln>
                  <a:noFill/>
                </a:ln>
                <a:solidFill>
                  <a:srgbClr val="586179"/>
                </a:solidFill>
                <a:effectLst/>
                <a:uLnTx/>
                <a:uFillTx/>
                <a:latin typeface="Arial"/>
                <a:ea typeface="Arial"/>
                <a:cs typeface="Arial"/>
                <a:sym typeface="Arial"/>
              </a:rPr>
              <a:t>CUSTOMER NEEDS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47" name="Google Shape;547;p54"/>
          <p:cNvSpPr txBox="1"/>
          <p:nvPr/>
        </p:nvSpPr>
        <p:spPr>
          <a:xfrm>
            <a:off x="5570025" y="4908233"/>
            <a:ext cx="6045000" cy="1246455"/>
          </a:xfrm>
          <a:prstGeom prst="rect">
            <a:avLst/>
          </a:prstGeom>
          <a:noFill/>
          <a:ln>
            <a:noFill/>
          </a:ln>
        </p:spPr>
        <p:txBody>
          <a:bodyPr spcFirstLastPara="1" wrap="square" lIns="91425" tIns="45700" rIns="91425" bIns="45700" anchor="t" anchorCtr="0">
            <a:spAutoFit/>
          </a:bodyPr>
          <a:lstStyle/>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n-GB" sz="1000" b="1" i="0" u="none" strike="noStrike" kern="0" cap="none" spc="0" normalizeH="0" baseline="0" noProof="0" dirty="0">
                <a:ln>
                  <a:noFill/>
                </a:ln>
                <a:solidFill>
                  <a:srgbClr val="586179"/>
                </a:solidFill>
                <a:effectLst/>
                <a:uLnTx/>
                <a:uFillTx/>
                <a:latin typeface="Arial"/>
                <a:cs typeface="Arial"/>
                <a:sym typeface="Arial"/>
              </a:rPr>
              <a:t>Cost Efficiency: </a:t>
            </a:r>
            <a:r>
              <a:rPr kumimoji="0" lang="en-GB" sz="1000" i="0" u="none" strike="noStrike" kern="0" cap="none" spc="0" normalizeH="0" baseline="0" noProof="0" dirty="0">
                <a:ln>
                  <a:noFill/>
                </a:ln>
                <a:solidFill>
                  <a:srgbClr val="586179"/>
                </a:solidFill>
                <a:effectLst/>
                <a:uLnTx/>
                <a:uFillTx/>
                <a:latin typeface="Arial"/>
                <a:cs typeface="Arial"/>
                <a:sym typeface="Arial"/>
              </a:rPr>
              <a:t>Targeting advertising spend towards high-potential segments reduces wasted resources and improves overall campaign ROI.</a:t>
            </a:r>
          </a:p>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s-ES" sz="1000" b="1" i="0" u="none" strike="noStrike" kern="0" cap="none" spc="0" normalizeH="0" baseline="0" noProof="0" dirty="0" err="1">
                <a:ln>
                  <a:noFill/>
                </a:ln>
                <a:solidFill>
                  <a:srgbClr val="586179"/>
                </a:solidFill>
                <a:effectLst/>
                <a:uLnTx/>
                <a:uFillTx/>
                <a:latin typeface="Arial"/>
                <a:ea typeface="Arial"/>
                <a:cs typeface="Arial"/>
                <a:sym typeface="Arial"/>
              </a:rPr>
              <a:t>Improved</a:t>
            </a:r>
            <a:r>
              <a:rPr kumimoji="0" lang="es-ES" sz="1000" b="1"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b="1" i="0" u="none" strike="noStrike" kern="0" cap="none" spc="0" normalizeH="0" baseline="0" noProof="0" dirty="0" err="1">
                <a:ln>
                  <a:noFill/>
                </a:ln>
                <a:solidFill>
                  <a:srgbClr val="586179"/>
                </a:solidFill>
                <a:effectLst/>
                <a:uLnTx/>
                <a:uFillTx/>
                <a:latin typeface="Arial"/>
                <a:ea typeface="Arial"/>
                <a:cs typeface="Arial"/>
                <a:sym typeface="Arial"/>
              </a:rPr>
              <a:t>Conversion</a:t>
            </a:r>
            <a:r>
              <a:rPr kumimoji="0" lang="es-ES" sz="1000" b="1" i="0" u="none" strike="noStrike" kern="0" cap="none" spc="0" normalizeH="0" baseline="0" noProof="0" dirty="0">
                <a:ln>
                  <a:noFill/>
                </a:ln>
                <a:solidFill>
                  <a:srgbClr val="586179"/>
                </a:solidFill>
                <a:effectLst/>
                <a:uLnTx/>
                <a:uFillTx/>
                <a:latin typeface="Arial"/>
                <a:ea typeface="Arial"/>
                <a:cs typeface="Arial"/>
                <a:sym typeface="Arial"/>
              </a:rPr>
              <a:t> Rates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By</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catering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to</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the</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specific</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needs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and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preferences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of</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each</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risk</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segment</a:t>
            </a:r>
            <a:endParaRPr kumimoji="0" lang="es-ES" sz="1000" i="0" u="none" strike="noStrike" kern="0" cap="none" spc="0" normalizeH="0" baseline="0" noProof="0" dirty="0">
              <a:ln>
                <a:noFill/>
              </a:ln>
              <a:solidFill>
                <a:srgbClr val="586179"/>
              </a:solidFill>
              <a:effectLst/>
              <a:uLnTx/>
              <a:uFillTx/>
              <a:latin typeface="Arial"/>
              <a:ea typeface="Arial"/>
              <a:cs typeface="Arial"/>
              <a:sym typeface="Arial"/>
            </a:endParaRPr>
          </a:p>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s-ES" sz="1000" b="1" i="0" u="none" strike="noStrike" kern="0" cap="none" spc="0" normalizeH="0" baseline="0" noProof="0" dirty="0" err="1">
                <a:ln>
                  <a:noFill/>
                </a:ln>
                <a:solidFill>
                  <a:srgbClr val="586179"/>
                </a:solidFill>
                <a:effectLst/>
                <a:uLnTx/>
                <a:uFillTx/>
                <a:latin typeface="Arial"/>
                <a:ea typeface="Arial"/>
                <a:cs typeface="Arial"/>
                <a:sym typeface="Arial"/>
              </a:rPr>
              <a:t>elevant</a:t>
            </a:r>
            <a:r>
              <a:rPr kumimoji="0" lang="es-ES" sz="1000" b="1"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b="1" i="0" u="none" strike="noStrike" kern="0" cap="none" spc="0" normalizeH="0" baseline="0" noProof="0" dirty="0" err="1">
                <a:ln>
                  <a:noFill/>
                </a:ln>
                <a:solidFill>
                  <a:srgbClr val="586179"/>
                </a:solidFill>
                <a:effectLst/>
                <a:uLnTx/>
                <a:uFillTx/>
                <a:latin typeface="Arial"/>
                <a:ea typeface="Arial"/>
                <a:cs typeface="Arial"/>
                <a:sym typeface="Arial"/>
              </a:rPr>
              <a:t>Recommendations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Personalized</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advertisements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based</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on</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their</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preferences</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and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behavior</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leading</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to</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 more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enjoyable</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and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relevant</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browsing</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 </a:t>
            </a:r>
            <a:r>
              <a:rPr kumimoji="0" lang="es-ES" sz="1000" i="0" u="none" strike="noStrike" kern="0" cap="none" spc="0" normalizeH="0" baseline="0" noProof="0" dirty="0" err="1">
                <a:ln>
                  <a:noFill/>
                </a:ln>
                <a:solidFill>
                  <a:srgbClr val="586179"/>
                </a:solidFill>
                <a:effectLst/>
                <a:uLnTx/>
                <a:uFillTx/>
                <a:latin typeface="Arial"/>
                <a:ea typeface="Arial"/>
                <a:cs typeface="Arial"/>
                <a:sym typeface="Arial"/>
              </a:rPr>
              <a:t>experience</a:t>
            </a:r>
            <a:r>
              <a:rPr kumimoji="0" lang="es-ES" sz="1000" i="0" u="none" strike="noStrike" kern="0" cap="none" spc="0" normalizeH="0" baseline="0" noProof="0" dirty="0">
                <a:ln>
                  <a:noFill/>
                </a:ln>
                <a:solidFill>
                  <a:srgbClr val="586179"/>
                </a:solidFill>
                <a:effectLst/>
                <a:uLnTx/>
                <a:uFillTx/>
                <a:latin typeface="Arial"/>
                <a:ea typeface="Arial"/>
                <a:cs typeface="Arial"/>
                <a:sym typeface="Arial"/>
              </a:rPr>
              <a:t>.</a:t>
            </a:r>
          </a:p>
        </p:txBody>
      </p:sp>
      <p:sp>
        <p:nvSpPr>
          <p:cNvPr id="548" name="Google Shape;548;p54"/>
          <p:cNvSpPr txBox="1"/>
          <p:nvPr/>
        </p:nvSpPr>
        <p:spPr>
          <a:xfrm>
            <a:off x="407472" y="1180804"/>
            <a:ext cx="6096000" cy="3387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586179"/>
                </a:solidFill>
                <a:effectLst/>
                <a:uLnTx/>
                <a:uFillTx/>
                <a:latin typeface="Arial"/>
                <a:cs typeface="Arial"/>
                <a:sym typeface="Arial"/>
              </a:rPr>
              <a:t>Opportunity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49" name="Google Shape;549;p54"/>
          <p:cNvSpPr txBox="1"/>
          <p:nvPr/>
        </p:nvSpPr>
        <p:spPr>
          <a:xfrm>
            <a:off x="481464" y="4715408"/>
            <a:ext cx="1765309" cy="27498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586179"/>
              </a:buClr>
              <a:buSzPts val="1000"/>
              <a:buFont typeface="Arial"/>
              <a:buNone/>
              <a:tabLst/>
              <a:defRPr/>
            </a:pPr>
            <a:r>
              <a:rPr kumimoji="0" lang="en-GB" sz="1000" b="1" i="0" u="none" strike="noStrike" kern="0" cap="none" spc="0" normalizeH="0" baseline="0" noProof="0" dirty="0">
                <a:ln>
                  <a:noFill/>
                </a:ln>
                <a:solidFill>
                  <a:srgbClr val="586179"/>
                </a:solidFill>
                <a:effectLst/>
                <a:uLnTx/>
                <a:uFillTx/>
                <a:latin typeface="Arial"/>
                <a:ea typeface="Arial"/>
                <a:cs typeface="Arial"/>
                <a:sym typeface="Arial"/>
              </a:rPr>
              <a:t>OTHER RELATED APIs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8" name="Google Shape;551;p54">
            <a:extLst>
              <a:ext uri="{FF2B5EF4-FFF2-40B4-BE49-F238E27FC236}">
                <a16:creationId xmlns:a16="http://schemas.microsoft.com/office/drawing/2014/main" id="{B63E0CE6-4BBA-BD22-8333-907804138278}"/>
              </a:ext>
            </a:extLst>
          </p:cNvPr>
          <p:cNvGrpSpPr/>
          <p:nvPr/>
        </p:nvGrpSpPr>
        <p:grpSpPr>
          <a:xfrm>
            <a:off x="3755571" y="4898696"/>
            <a:ext cx="1589490" cy="249045"/>
            <a:chOff x="8076608" y="1657861"/>
            <a:chExt cx="1499101" cy="173493"/>
          </a:xfrm>
        </p:grpSpPr>
        <p:sp>
          <p:nvSpPr>
            <p:cNvPr id="9" name="Google Shape;552;p54">
              <a:extLst>
                <a:ext uri="{FF2B5EF4-FFF2-40B4-BE49-F238E27FC236}">
                  <a16:creationId xmlns:a16="http://schemas.microsoft.com/office/drawing/2014/main" id="{3B0C5DC0-1442-8E1E-FC67-F83A20B6E6C3}"/>
                </a:ext>
              </a:extLst>
            </p:cNvPr>
            <p:cNvSpPr/>
            <p:nvPr/>
          </p:nvSpPr>
          <p:spPr>
            <a:xfrm>
              <a:off x="8076609" y="1657863"/>
              <a:ext cx="1499100" cy="173491"/>
            </a:xfrm>
            <a:prstGeom prst="roundRect">
              <a:avLst>
                <a:gd name="adj" fmla="val 50000"/>
              </a:avLst>
            </a:prstGeom>
            <a:noFill/>
            <a:ln w="12700" cap="flat" cmpd="sng">
              <a:solidFill>
                <a:srgbClr val="959E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 name="Google Shape;553;p54">
              <a:extLst>
                <a:ext uri="{FF2B5EF4-FFF2-40B4-BE49-F238E27FC236}">
                  <a16:creationId xmlns:a16="http://schemas.microsoft.com/office/drawing/2014/main" id="{39306C4D-8AFC-FF46-159F-C3E617B4B327}"/>
                </a:ext>
              </a:extLst>
            </p:cNvPr>
            <p:cNvSpPr txBox="1"/>
            <p:nvPr/>
          </p:nvSpPr>
          <p:spPr>
            <a:xfrm>
              <a:off x="8076608" y="1657861"/>
              <a:ext cx="1499100" cy="161391"/>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90000"/>
                </a:lnSpc>
                <a:spcBef>
                  <a:spcPts val="0"/>
                </a:spcBef>
                <a:spcAft>
                  <a:spcPts val="0"/>
                </a:spcAft>
                <a:buClr>
                  <a:srgbClr val="586179"/>
                </a:buClr>
                <a:buSzPts val="800"/>
                <a:buFont typeface="Arial"/>
                <a:buNone/>
                <a:tabLst/>
                <a:defRPr/>
              </a:pPr>
              <a:r>
                <a:rPr kumimoji="0" lang="en-GB" sz="800" b="0" i="0" u="none" strike="noStrike" kern="0" cap="none" spc="0" normalizeH="0" baseline="0" noProof="0" dirty="0">
                  <a:ln>
                    <a:noFill/>
                  </a:ln>
                  <a:solidFill>
                    <a:srgbClr val="586179"/>
                  </a:solidFill>
                  <a:effectLst/>
                  <a:uLnTx/>
                  <a:uFillTx/>
                  <a:latin typeface="Arial"/>
                  <a:cs typeface="Arial"/>
                  <a:sym typeface="Arial"/>
                </a:rPr>
                <a:t>RETAIL</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2292" name="Picture 4" descr="Personalized Advertising - How It Works and How to Do It (2023) | Snapchat  for Business">
            <a:extLst>
              <a:ext uri="{FF2B5EF4-FFF2-40B4-BE49-F238E27FC236}">
                <a16:creationId xmlns:a16="http://schemas.microsoft.com/office/drawing/2014/main" id="{BBB9A20D-FC7D-84DD-F02E-FEF167CF0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327" y="1226268"/>
            <a:ext cx="5416698" cy="307169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520;p52">
            <a:extLst>
              <a:ext uri="{FF2B5EF4-FFF2-40B4-BE49-F238E27FC236}">
                <a16:creationId xmlns:a16="http://schemas.microsoft.com/office/drawing/2014/main" id="{F5E58D72-AAB0-9269-9AA1-45299BF2EE3A}"/>
              </a:ext>
            </a:extLst>
          </p:cNvPr>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Tree>
    <p:extLst>
      <p:ext uri="{BB962C8B-B14F-4D97-AF65-F5344CB8AC3E}">
        <p14:creationId xmlns:p14="http://schemas.microsoft.com/office/powerpoint/2010/main" val="2669972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65"/>
          <p:cNvPicPr preferRelativeResize="0"/>
          <p:nvPr/>
        </p:nvPicPr>
        <p:blipFill rotWithShape="1">
          <a:blip r:embed="rId3">
            <a:alphaModFix/>
          </a:blip>
          <a:srcRect l="1001" t="8667" r="728" b="8394"/>
          <a:stretch/>
        </p:blipFill>
        <p:spPr>
          <a:xfrm>
            <a:off x="0" y="-1"/>
            <a:ext cx="12191999" cy="6858001"/>
          </a:xfrm>
          <a:prstGeom prst="rect">
            <a:avLst/>
          </a:prstGeom>
          <a:noFill/>
          <a:ln>
            <a:noFill/>
          </a:ln>
        </p:spPr>
      </p:pic>
      <p:pic>
        <p:nvPicPr>
          <p:cNvPr id="725" name="Google Shape;725;p65"/>
          <p:cNvPicPr preferRelativeResize="0">
            <a:picLocks noGrp="1"/>
          </p:cNvPicPr>
          <p:nvPr>
            <p:ph type="pic" idx="2"/>
          </p:nvPr>
        </p:nvPicPr>
        <p:blipFill rotWithShape="1">
          <a:blip r:embed="rId4">
            <a:alphaModFix/>
          </a:blip>
          <a:srcRect t="216" b="215"/>
          <a:stretch/>
        </p:blipFill>
        <p:spPr>
          <a:xfrm>
            <a:off x="5536095" y="2676938"/>
            <a:ext cx="1123122" cy="1123123"/>
          </a:xfrm>
          <a:prstGeom prst="rect">
            <a:avLst/>
          </a:prstGeom>
          <a:noFill/>
          <a:ln>
            <a:noFill/>
          </a:ln>
        </p:spPr>
      </p:pic>
      <p:pic>
        <p:nvPicPr>
          <p:cNvPr id="726" name="Google Shape;726;p65"/>
          <p:cNvPicPr preferRelativeResize="0">
            <a:picLocks noGrp="1"/>
          </p:cNvPicPr>
          <p:nvPr>
            <p:ph type="pic" idx="3"/>
          </p:nvPr>
        </p:nvPicPr>
        <p:blipFill rotWithShape="1">
          <a:blip r:embed="rId5">
            <a:alphaModFix/>
          </a:blip>
          <a:srcRect t="23353" b="23353"/>
          <a:stretch/>
        </p:blipFill>
        <p:spPr>
          <a:xfrm>
            <a:off x="5168347" y="6020399"/>
            <a:ext cx="1858619" cy="6190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txBox="1">
            <a:spLocks noGrp="1"/>
          </p:cNvSpPr>
          <p:nvPr>
            <p:ph type="body" id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959EB2"/>
              </a:buClr>
              <a:buSzPts val="1000"/>
              <a:buFont typeface="Arial"/>
              <a:buNone/>
            </a:pPr>
            <a:r>
              <a:rPr lang="en-GB" sz="1000" dirty="0"/>
              <a:t>TELEFÓNICA OPEN GATEWAY / API TELCO SCORE</a:t>
            </a:r>
            <a:endParaRPr dirty="0"/>
          </a:p>
        </p:txBody>
      </p:sp>
      <p:sp>
        <p:nvSpPr>
          <p:cNvPr id="390" name="Google Shape;390;p45"/>
          <p:cNvSpPr txBox="1">
            <a:spLocks noGrp="1"/>
          </p:cNvSpPr>
          <p:nvPr>
            <p:ph type="body" idx="2"/>
          </p:nvPr>
        </p:nvSpPr>
        <p:spPr>
          <a:xfrm>
            <a:off x="397988" y="1754160"/>
            <a:ext cx="1060109" cy="729049"/>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chemeClr val="dk2"/>
              </a:buClr>
              <a:buSzPts val="3500"/>
              <a:buFont typeface="Arial"/>
              <a:buNone/>
            </a:pPr>
            <a:r>
              <a:rPr lang="en-GB" sz="3500"/>
              <a:t>01.</a:t>
            </a:r>
            <a:endParaRPr/>
          </a:p>
        </p:txBody>
      </p:sp>
      <p:sp>
        <p:nvSpPr>
          <p:cNvPr id="391" name="Google Shape;391;p45"/>
          <p:cNvSpPr txBox="1">
            <a:spLocks noGrp="1"/>
          </p:cNvSpPr>
          <p:nvPr>
            <p:ph type="body" idx="3"/>
          </p:nvPr>
        </p:nvSpPr>
        <p:spPr>
          <a:xfrm>
            <a:off x="405607" y="778716"/>
            <a:ext cx="4187231" cy="43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3000"/>
              <a:buFont typeface="Arial"/>
              <a:buNone/>
            </a:pPr>
            <a:r>
              <a:rPr lang="en-GB" sz="3000"/>
              <a:t>Table of Contents</a:t>
            </a:r>
            <a:endParaRPr/>
          </a:p>
        </p:txBody>
      </p:sp>
      <p:sp>
        <p:nvSpPr>
          <p:cNvPr id="392" name="Google Shape;392;p45"/>
          <p:cNvSpPr txBox="1">
            <a:spLocks noGrp="1"/>
          </p:cNvSpPr>
          <p:nvPr>
            <p:ph type="body" idx="4"/>
          </p:nvPr>
        </p:nvSpPr>
        <p:spPr>
          <a:xfrm>
            <a:off x="1458098" y="1964783"/>
            <a:ext cx="2959897" cy="6160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Arial"/>
              <a:buNone/>
            </a:pPr>
            <a:r>
              <a:rPr lang="en-GB" dirty="0"/>
              <a:t>Overview</a:t>
            </a:r>
            <a:endParaRPr dirty="0"/>
          </a:p>
        </p:txBody>
      </p:sp>
      <p:grpSp>
        <p:nvGrpSpPr>
          <p:cNvPr id="393" name="Google Shape;393;p45"/>
          <p:cNvGrpSpPr/>
          <p:nvPr/>
        </p:nvGrpSpPr>
        <p:grpSpPr>
          <a:xfrm>
            <a:off x="397988" y="2545930"/>
            <a:ext cx="4436772" cy="729049"/>
            <a:chOff x="397988" y="2527792"/>
            <a:chExt cx="4436772" cy="729049"/>
          </a:xfrm>
        </p:grpSpPr>
        <p:sp>
          <p:nvSpPr>
            <p:cNvPr id="394" name="Google Shape;394;p45"/>
            <p:cNvSpPr txBox="1"/>
            <p:nvPr/>
          </p:nvSpPr>
          <p:spPr>
            <a:xfrm>
              <a:off x="397988" y="2527792"/>
              <a:ext cx="1060109" cy="72904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2"/>
                </a:buClr>
                <a:buSzPts val="3500"/>
                <a:buFont typeface="Arial"/>
                <a:buNone/>
              </a:pPr>
              <a:r>
                <a:rPr lang="en-GB" sz="3500" b="1" i="0" u="none" strike="noStrike" cap="none">
                  <a:solidFill>
                    <a:schemeClr val="dk2"/>
                  </a:solidFill>
                  <a:latin typeface="Arial"/>
                  <a:ea typeface="Arial"/>
                  <a:cs typeface="Arial"/>
                  <a:sym typeface="Arial"/>
                </a:rPr>
                <a:t>02.</a:t>
              </a:r>
              <a:endParaRPr/>
            </a:p>
          </p:txBody>
        </p:sp>
        <p:sp>
          <p:nvSpPr>
            <p:cNvPr id="395" name="Google Shape;395;p45"/>
            <p:cNvSpPr txBox="1"/>
            <p:nvPr/>
          </p:nvSpPr>
          <p:spPr>
            <a:xfrm>
              <a:off x="1458098" y="2739610"/>
              <a:ext cx="3376662" cy="34156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Arial"/>
                <a:buNone/>
              </a:pPr>
              <a:r>
                <a:rPr lang="en-GB" sz="1800" b="1" dirty="0">
                  <a:solidFill>
                    <a:schemeClr val="dk1"/>
                  </a:solidFill>
                </a:rPr>
                <a:t>Use Cases</a:t>
              </a: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DEE5"/>
        </a:solidFill>
        <a:effectLst/>
      </p:bgPr>
    </p:bg>
    <p:spTree>
      <p:nvGrpSpPr>
        <p:cNvPr id="1" name="Shape 447"/>
        <p:cNvGrpSpPr/>
        <p:nvPr/>
      </p:nvGrpSpPr>
      <p:grpSpPr>
        <a:xfrm>
          <a:off x="0" y="0"/>
          <a:ext cx="0" cy="0"/>
          <a:chOff x="0" y="0"/>
          <a:chExt cx="0" cy="0"/>
        </a:xfrm>
      </p:grpSpPr>
      <p:sp>
        <p:nvSpPr>
          <p:cNvPr id="448" name="Google Shape;448;p47"/>
          <p:cNvSpPr txBox="1"/>
          <p:nvPr/>
        </p:nvSpPr>
        <p:spPr>
          <a:xfrm>
            <a:off x="6949440" y="626055"/>
            <a:ext cx="5035353"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4000">
                <a:solidFill>
                  <a:schemeClr val="lt1"/>
                </a:solidFill>
                <a:latin typeface="Arial"/>
                <a:ea typeface="Arial"/>
                <a:cs typeface="Arial"/>
                <a:sym typeface="Arial"/>
              </a:rPr>
              <a:t>01</a:t>
            </a:r>
            <a:endParaRPr/>
          </a:p>
        </p:txBody>
      </p:sp>
      <p:sp>
        <p:nvSpPr>
          <p:cNvPr id="449" name="Google Shape;449;p47"/>
          <p:cNvSpPr txBox="1"/>
          <p:nvPr/>
        </p:nvSpPr>
        <p:spPr>
          <a:xfrm>
            <a:off x="365760" y="2044006"/>
            <a:ext cx="413446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600" b="1" dirty="0">
                <a:solidFill>
                  <a:schemeClr val="dk2"/>
                </a:solidFill>
                <a:latin typeface="Arial"/>
                <a:ea typeface="Arial"/>
                <a:cs typeface="Arial"/>
                <a:sym typeface="Arial"/>
              </a:rPr>
              <a:t>Overview</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2"/>
          <p:cNvSpPr/>
          <p:nvPr/>
        </p:nvSpPr>
        <p:spPr>
          <a:xfrm>
            <a:off x="418933" y="1353500"/>
            <a:ext cx="3519900" cy="3875700"/>
          </a:xfrm>
          <a:prstGeom prst="roundRect">
            <a:avLst>
              <a:gd name="adj" fmla="val 0"/>
            </a:avLst>
          </a:prstGeom>
          <a:solidFill>
            <a:srgbClr val="CCE0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5" name="Google Shape;785;p82"/>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000" b="0" i="0" u="none" strike="noStrike" kern="0" cap="none" spc="0" normalizeH="0" baseline="0" noProof="0">
                <a:ln>
                  <a:noFill/>
                </a:ln>
                <a:solidFill>
                  <a:srgbClr val="959EB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000" b="0" i="0" u="none" strike="noStrike" kern="0" cap="none" spc="0" normalizeH="0" baseline="0" noProof="0" dirty="0">
              <a:ln>
                <a:noFill/>
              </a:ln>
              <a:solidFill>
                <a:srgbClr val="959EB2"/>
              </a:solidFill>
              <a:effectLst/>
              <a:uLnTx/>
              <a:uFillTx/>
              <a:latin typeface="Arial"/>
              <a:cs typeface="Arial"/>
              <a:sym typeface="Arial"/>
            </a:endParaRPr>
          </a:p>
        </p:txBody>
      </p:sp>
      <p:sp>
        <p:nvSpPr>
          <p:cNvPr id="786" name="Google Shape;786;p82"/>
          <p:cNvSpPr txBox="1">
            <a:spLocks noGrp="1"/>
          </p:cNvSpPr>
          <p:nvPr>
            <p:ph type="title"/>
          </p:nvPr>
        </p:nvSpPr>
        <p:spPr>
          <a:xfrm>
            <a:off x="409654" y="609644"/>
            <a:ext cx="11257200" cy="80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400"/>
              <a:buFont typeface="Arial"/>
              <a:buNone/>
            </a:pPr>
            <a:r>
              <a:rPr lang="en-GB" dirty="0"/>
              <a:t>Overview</a:t>
            </a:r>
            <a:endParaRPr dirty="0"/>
          </a:p>
        </p:txBody>
      </p:sp>
      <p:sp>
        <p:nvSpPr>
          <p:cNvPr id="788" name="Google Shape;788;p82"/>
          <p:cNvSpPr txBox="1">
            <a:spLocks noGrp="1"/>
          </p:cNvSpPr>
          <p:nvPr>
            <p:ph type="body" idx="3"/>
          </p:nvPr>
        </p:nvSpPr>
        <p:spPr>
          <a:xfrm>
            <a:off x="415541" y="1043118"/>
            <a:ext cx="5320200" cy="363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700"/>
              <a:buFont typeface="Arial"/>
              <a:buNone/>
            </a:pPr>
            <a:r>
              <a:rPr lang="en-GB"/>
              <a:t>What is?</a:t>
            </a:r>
            <a:endParaRPr/>
          </a:p>
        </p:txBody>
      </p:sp>
      <p:sp>
        <p:nvSpPr>
          <p:cNvPr id="789" name="Google Shape;789;p82"/>
          <p:cNvSpPr txBox="1">
            <a:spLocks noGrp="1"/>
          </p:cNvSpPr>
          <p:nvPr>
            <p:ph type="body" idx="4"/>
          </p:nvPr>
        </p:nvSpPr>
        <p:spPr>
          <a:xfrm>
            <a:off x="427582" y="1443046"/>
            <a:ext cx="3519900" cy="4727400"/>
          </a:xfrm>
          <a:prstGeom prst="rect">
            <a:avLst/>
          </a:prstGeom>
          <a:noFill/>
          <a:ln>
            <a:noFill/>
          </a:ln>
        </p:spPr>
        <p:txBody>
          <a:bodyPr spcFirstLastPara="1" wrap="square" lIns="91425" tIns="45700" rIns="91425" bIns="45700" anchor="t" anchorCtr="0">
            <a:normAutofit/>
          </a:bodyPr>
          <a:lstStyle/>
          <a:p>
            <a:pPr marL="0" indent="0">
              <a:spcBef>
                <a:spcPts val="0"/>
              </a:spcBef>
            </a:pPr>
            <a:r>
              <a:rPr lang="en-GB" dirty="0" err="1">
                <a:solidFill>
                  <a:schemeClr val="bg2"/>
                </a:solidFill>
              </a:rPr>
              <a:t>OpenGateway’s</a:t>
            </a:r>
            <a:r>
              <a:rPr lang="en-GB" dirty="0">
                <a:solidFill>
                  <a:schemeClr val="bg2"/>
                </a:solidFill>
              </a:rPr>
              <a:t> Telco Score complements financial institutions' credit scores with a user </a:t>
            </a:r>
            <a:r>
              <a:rPr lang="en-GB" b="1" dirty="0">
                <a:solidFill>
                  <a:schemeClr val="bg2"/>
                </a:solidFill>
              </a:rPr>
              <a:t>score designed to evaluate an individual's eligibility and financial telco capability.</a:t>
            </a:r>
          </a:p>
          <a:p>
            <a:pPr marL="0" indent="0">
              <a:spcBef>
                <a:spcPts val="0"/>
              </a:spcBef>
            </a:pPr>
            <a:endParaRPr lang="en-GB" b="1" dirty="0">
              <a:solidFill>
                <a:schemeClr val="bg2"/>
              </a:solidFill>
            </a:endParaRPr>
          </a:p>
          <a:p>
            <a:pPr marL="0" indent="0">
              <a:spcBef>
                <a:spcPts val="0"/>
              </a:spcBef>
            </a:pPr>
            <a:r>
              <a:rPr lang="en-GB" b="1" dirty="0">
                <a:solidFill>
                  <a:schemeClr val="bg2"/>
                </a:solidFill>
              </a:rPr>
              <a:t>It is generated by telcos </a:t>
            </a:r>
            <a:r>
              <a:rPr lang="en-GB" dirty="0">
                <a:solidFill>
                  <a:schemeClr val="bg2"/>
                </a:solidFill>
              </a:rPr>
              <a:t>utilizing the vast array of data analytics capabilities inherent in telecom big data.</a:t>
            </a:r>
          </a:p>
        </p:txBody>
      </p:sp>
      <p:pic>
        <p:nvPicPr>
          <p:cNvPr id="790" name="Google Shape;790;p82"/>
          <p:cNvPicPr preferRelativeResize="0"/>
          <p:nvPr/>
        </p:nvPicPr>
        <p:blipFill>
          <a:blip r:embed="rId3">
            <a:alphaModFix/>
          </a:blip>
          <a:stretch>
            <a:fillRect/>
          </a:stretch>
        </p:blipFill>
        <p:spPr>
          <a:xfrm>
            <a:off x="1115975" y="4155200"/>
            <a:ext cx="2125800" cy="2125800"/>
          </a:xfrm>
          <a:prstGeom prst="ellipse">
            <a:avLst/>
          </a:prstGeom>
          <a:noFill/>
          <a:ln>
            <a:noFill/>
          </a:ln>
        </p:spPr>
      </p:pic>
      <p:sp>
        <p:nvSpPr>
          <p:cNvPr id="791" name="Google Shape;791;p82"/>
          <p:cNvSpPr txBox="1">
            <a:spLocks noGrp="1"/>
          </p:cNvSpPr>
          <p:nvPr>
            <p:ph type="body" idx="6"/>
          </p:nvPr>
        </p:nvSpPr>
        <p:spPr>
          <a:xfrm>
            <a:off x="4198952" y="1074718"/>
            <a:ext cx="5320200" cy="363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700"/>
              <a:buFont typeface="Arial"/>
              <a:buNone/>
            </a:pPr>
            <a:r>
              <a:rPr lang="en-GB"/>
              <a:t>Benefits</a:t>
            </a:r>
            <a:endParaRPr/>
          </a:p>
        </p:txBody>
      </p:sp>
      <p:sp>
        <p:nvSpPr>
          <p:cNvPr id="792" name="Google Shape;792;p82"/>
          <p:cNvSpPr txBox="1"/>
          <p:nvPr/>
        </p:nvSpPr>
        <p:spPr>
          <a:xfrm>
            <a:off x="7268268" y="3352824"/>
            <a:ext cx="1852500" cy="252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It provides access to credit for unbanked users: </a:t>
            </a:r>
            <a:endParaRPr kumimoji="0" sz="1400" b="1" i="0" u="none" strike="noStrike" kern="0" cap="none" spc="0" normalizeH="0" baseline="0" noProof="0" dirty="0">
              <a:ln>
                <a:noFill/>
              </a:ln>
              <a:solidFill>
                <a:srgbClr val="586179"/>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959EB2"/>
                </a:solidFill>
                <a:effectLst/>
                <a:uLnTx/>
                <a:uFillTx/>
                <a:latin typeface="Arial"/>
                <a:cs typeface="Arial"/>
                <a:sym typeface="Arial"/>
              </a:rPr>
              <a:t>Previously excluded individuals can gain better access to essential credit services, such as loans.</a:t>
            </a: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959EB2"/>
              </a:buClr>
              <a:buSzPts val="1200"/>
              <a:buFont typeface="Arial"/>
              <a:buNone/>
              <a:tabLst/>
              <a:defRPr/>
            </a:pP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90000"/>
              </a:lnSpc>
              <a:spcBef>
                <a:spcPts val="1000"/>
              </a:spcBef>
              <a:spcAft>
                <a:spcPts val="0"/>
              </a:spcAft>
              <a:buClr>
                <a:srgbClr val="959EB2"/>
              </a:buClr>
              <a:buSzPts val="1200"/>
              <a:buFont typeface="Arial"/>
              <a:buNone/>
              <a:tabLst/>
              <a:defRPr/>
            </a:pPr>
            <a:endParaRPr kumimoji="0" sz="1400" b="0" i="0" u="none" strike="noStrike" kern="0" cap="none" spc="0" normalizeH="0" baseline="0" noProof="0" dirty="0">
              <a:ln>
                <a:noFill/>
              </a:ln>
              <a:solidFill>
                <a:srgbClr val="959EB2"/>
              </a:solidFill>
              <a:effectLst/>
              <a:uLnTx/>
              <a:uFillTx/>
              <a:latin typeface="Arial"/>
              <a:ea typeface="Arial"/>
              <a:cs typeface="Arial"/>
              <a:sym typeface="Arial"/>
            </a:endParaRPr>
          </a:p>
        </p:txBody>
      </p:sp>
      <p:sp>
        <p:nvSpPr>
          <p:cNvPr id="793" name="Google Shape;793;p82"/>
          <p:cNvSpPr/>
          <p:nvPr/>
        </p:nvSpPr>
        <p:spPr>
          <a:xfrm>
            <a:off x="7546158" y="1912962"/>
            <a:ext cx="1079400" cy="1079400"/>
          </a:xfrm>
          <a:prstGeom prst="ellipse">
            <a:avLst/>
          </a:prstGeom>
          <a:solidFill>
            <a:srgbClr val="0066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94" name="Google Shape;794;p82"/>
          <p:cNvSpPr txBox="1"/>
          <p:nvPr/>
        </p:nvSpPr>
        <p:spPr>
          <a:xfrm>
            <a:off x="9644164" y="3352825"/>
            <a:ext cx="1852500" cy="2520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Enhanced Conversion rates: </a:t>
            </a:r>
            <a:endParaRPr kumimoji="0" sz="1400" b="1" i="0" u="none" strike="noStrike" kern="0" cap="none" spc="0" normalizeH="0" baseline="0" noProof="0" dirty="0">
              <a:ln>
                <a:noFill/>
              </a:ln>
              <a:solidFill>
                <a:srgbClr val="586179"/>
              </a:solidFill>
              <a:effectLst/>
              <a:uLnTx/>
              <a:uFillTx/>
              <a:latin typeface="Arial"/>
              <a:cs typeface="Arial"/>
              <a:sym typeface="Arial"/>
            </a:endParaRPr>
          </a:p>
          <a:p>
            <a:pPr marL="0" marR="0" lvl="0" indent="0" algn="l" defTabSz="914400" rtl="0" eaLnBrk="1" fontAlgn="auto" latinLnBrk="0" hangingPunct="1">
              <a:lnSpc>
                <a:spcPct val="7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959EB2"/>
                </a:solidFill>
                <a:effectLst/>
                <a:uLnTx/>
                <a:uFillTx/>
                <a:latin typeface="Arial"/>
                <a:cs typeface="Arial"/>
                <a:sym typeface="Arial"/>
              </a:rPr>
              <a:t>Non-financial companies can utilize the Telco Score to identify customers with a good reputation and simplify the </a:t>
            </a:r>
            <a:r>
              <a:rPr kumimoji="0" lang="en-GB" sz="1400" b="1" i="0" u="none" strike="noStrike" kern="0" cap="none" spc="0" normalizeH="0" baseline="0" noProof="0" dirty="0">
                <a:ln>
                  <a:noFill/>
                </a:ln>
                <a:solidFill>
                  <a:srgbClr val="959EB2"/>
                </a:solidFill>
                <a:effectLst/>
                <a:uLnTx/>
                <a:uFillTx/>
                <a:latin typeface="Arial"/>
                <a:cs typeface="Arial"/>
                <a:sym typeface="Arial"/>
              </a:rPr>
              <a:t>onboarding</a:t>
            </a:r>
            <a:r>
              <a:rPr kumimoji="0" lang="en-GB" sz="1400" b="0" i="0" u="none" strike="noStrike" kern="0" cap="none" spc="0" normalizeH="0" baseline="0" noProof="0" dirty="0">
                <a:ln>
                  <a:noFill/>
                </a:ln>
                <a:solidFill>
                  <a:srgbClr val="959EB2"/>
                </a:solidFill>
                <a:effectLst/>
                <a:uLnTx/>
                <a:uFillTx/>
                <a:latin typeface="Arial"/>
                <a:cs typeface="Arial"/>
                <a:sym typeface="Arial"/>
              </a:rPr>
              <a:t> process for these users.</a:t>
            </a: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70000"/>
              </a:lnSpc>
              <a:spcBef>
                <a:spcPts val="0"/>
              </a:spcBef>
              <a:spcAft>
                <a:spcPts val="0"/>
              </a:spcAft>
              <a:buClr>
                <a:srgbClr val="959EB2"/>
              </a:buClr>
              <a:buSzPts val="1200"/>
              <a:buFont typeface="Arial"/>
              <a:buNone/>
              <a:tabLst/>
              <a:defRPr/>
            </a:pPr>
            <a:endParaRPr kumimoji="0" sz="1400" b="0" i="0" u="none" strike="noStrike" kern="0" cap="none" spc="0" normalizeH="0" baseline="0" noProof="0" dirty="0">
              <a:ln>
                <a:noFill/>
              </a:ln>
              <a:solidFill>
                <a:srgbClr val="959EB2"/>
              </a:solidFill>
              <a:effectLst/>
              <a:uLnTx/>
              <a:uFillTx/>
              <a:latin typeface="Arial"/>
              <a:cs typeface="Arial"/>
              <a:sym typeface="Arial"/>
            </a:endParaRPr>
          </a:p>
          <a:p>
            <a:pPr marL="0" marR="0" lvl="0" indent="0" algn="l" defTabSz="914400" rtl="0" eaLnBrk="1" fontAlgn="auto" latinLnBrk="0" hangingPunct="1">
              <a:lnSpc>
                <a:spcPct val="70000"/>
              </a:lnSpc>
              <a:spcBef>
                <a:spcPts val="1000"/>
              </a:spcBef>
              <a:spcAft>
                <a:spcPts val="0"/>
              </a:spcAft>
              <a:buClr>
                <a:srgbClr val="959EB2"/>
              </a:buClr>
              <a:buSzPts val="1200"/>
              <a:buFont typeface="Arial"/>
              <a:buNone/>
              <a:tabLst/>
              <a:defRPr/>
            </a:pPr>
            <a:endParaRPr kumimoji="0" sz="1400" b="0" i="0" u="none" strike="noStrike" kern="0" cap="none" spc="0" normalizeH="0" baseline="0" noProof="0" dirty="0">
              <a:ln>
                <a:noFill/>
              </a:ln>
              <a:solidFill>
                <a:srgbClr val="959EB2"/>
              </a:solidFill>
              <a:effectLst/>
              <a:uLnTx/>
              <a:uFillTx/>
              <a:latin typeface="Arial"/>
              <a:ea typeface="Arial"/>
              <a:cs typeface="Arial"/>
              <a:sym typeface="Arial"/>
            </a:endParaRPr>
          </a:p>
        </p:txBody>
      </p:sp>
      <p:sp>
        <p:nvSpPr>
          <p:cNvPr id="795" name="Google Shape;795;p82"/>
          <p:cNvSpPr/>
          <p:nvPr/>
        </p:nvSpPr>
        <p:spPr>
          <a:xfrm>
            <a:off x="9922054" y="1912963"/>
            <a:ext cx="1079400" cy="1079400"/>
          </a:xfrm>
          <a:prstGeom prst="ellipse">
            <a:avLst/>
          </a:prstGeom>
          <a:solidFill>
            <a:srgbClr val="0066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796" name="Google Shape;796;p82"/>
          <p:cNvSpPr txBox="1"/>
          <p:nvPr/>
        </p:nvSpPr>
        <p:spPr>
          <a:xfrm>
            <a:off x="4892372" y="3244538"/>
            <a:ext cx="1852500" cy="2520900"/>
          </a:xfrm>
          <a:prstGeom prst="rect">
            <a:avLst/>
          </a:prstGeom>
          <a:noFill/>
          <a:ln>
            <a:noFill/>
          </a:ln>
        </p:spPr>
        <p:txBody>
          <a:bodyPr spcFirstLastPara="1" wrap="square" lIns="91425" tIns="45700" rIns="91425" bIns="45700" anchor="t" anchorCtr="0">
            <a:normAutofit/>
          </a:bodyPr>
          <a:lstStyle/>
          <a:p>
            <a:pPr marL="0" marR="0" lvl="0" indent="0" algn="l" defTabSz="914400" rtl="0" eaLnBrk="1" fontAlgn="auto" latinLnBrk="0" hangingPunct="1">
              <a:lnSpc>
                <a:spcPct val="90000"/>
              </a:lnSpc>
              <a:spcBef>
                <a:spcPts val="1000"/>
              </a:spcBef>
              <a:spcAft>
                <a:spcPts val="0"/>
              </a:spcAft>
              <a:buClr>
                <a:srgbClr val="000000"/>
              </a:buClr>
              <a:buSzTx/>
              <a:buFont typeface="Arial"/>
              <a:buNone/>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Financial Institutions Expansion:</a:t>
            </a:r>
            <a:endParaRPr kumimoji="0" sz="1400" b="1" i="0" u="none" strike="noStrike" kern="0" cap="none" spc="0" normalizeH="0" baseline="0" noProof="0" dirty="0">
              <a:ln>
                <a:noFill/>
              </a:ln>
              <a:solidFill>
                <a:srgbClr val="586179"/>
              </a:solidFill>
              <a:effectLst/>
              <a:uLnTx/>
              <a:uFillTx/>
              <a:latin typeface="Arial"/>
              <a:cs typeface="Arial"/>
              <a:sym typeface="Arial"/>
            </a:endParaRPr>
          </a:p>
          <a:p>
            <a:pPr marL="0" marR="0" lvl="0" indent="0" algn="l" defTabSz="914400" rtl="0" eaLnBrk="1" fontAlgn="auto" latinLnBrk="0" hangingPunct="1">
              <a:lnSpc>
                <a:spcPct val="90000"/>
              </a:lnSpc>
              <a:spcBef>
                <a:spcPts val="100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959EB2"/>
                </a:solidFill>
                <a:effectLst/>
                <a:uLnTx/>
                <a:uFillTx/>
                <a:latin typeface="Arial"/>
                <a:cs typeface="Arial"/>
                <a:sym typeface="Arial"/>
              </a:rPr>
              <a:t>Banks, card companies, and micro-lenders can </a:t>
            </a:r>
            <a:r>
              <a:rPr kumimoji="0" lang="en-GB" sz="1400" b="1" i="0" u="none" strike="noStrike" kern="0" cap="none" spc="0" normalizeH="0" baseline="0" noProof="0" dirty="0">
                <a:ln>
                  <a:noFill/>
                </a:ln>
                <a:solidFill>
                  <a:srgbClr val="959EB2"/>
                </a:solidFill>
                <a:effectLst/>
                <a:uLnTx/>
                <a:uFillTx/>
                <a:latin typeface="Arial"/>
                <a:cs typeface="Arial"/>
                <a:sym typeface="Arial"/>
              </a:rPr>
              <a:t>expand their customer base</a:t>
            </a:r>
            <a:r>
              <a:rPr kumimoji="0" lang="en-GB" sz="1400" b="0" i="0" u="none" strike="noStrike" kern="0" cap="none" spc="0" normalizeH="0" baseline="0" noProof="0" dirty="0">
                <a:ln>
                  <a:noFill/>
                </a:ln>
                <a:solidFill>
                  <a:srgbClr val="959EB2"/>
                </a:solidFill>
                <a:effectLst/>
                <a:uLnTx/>
                <a:uFillTx/>
                <a:latin typeface="Arial"/>
                <a:cs typeface="Arial"/>
                <a:sym typeface="Arial"/>
              </a:rPr>
              <a:t> with a reduced risk of default.</a:t>
            </a:r>
            <a:endParaRPr kumimoji="0" sz="1400" b="0" i="0" u="none" strike="noStrike" kern="0" cap="none" spc="0" normalizeH="0" baseline="0" noProof="0" dirty="0">
              <a:ln>
                <a:noFill/>
              </a:ln>
              <a:solidFill>
                <a:srgbClr val="959EB2"/>
              </a:solidFill>
              <a:effectLst/>
              <a:uLnTx/>
              <a:uFillTx/>
              <a:latin typeface="Arial"/>
              <a:cs typeface="Arial"/>
              <a:sym typeface="Arial"/>
            </a:endParaRPr>
          </a:p>
        </p:txBody>
      </p:sp>
      <p:sp>
        <p:nvSpPr>
          <p:cNvPr id="797" name="Google Shape;797;p82"/>
          <p:cNvSpPr/>
          <p:nvPr/>
        </p:nvSpPr>
        <p:spPr>
          <a:xfrm>
            <a:off x="5170262" y="1912962"/>
            <a:ext cx="1079400" cy="1079400"/>
          </a:xfrm>
          <a:prstGeom prst="ellipse">
            <a:avLst/>
          </a:prstGeom>
          <a:solidFill>
            <a:srgbClr val="0066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798" name="Google Shape;798;p82"/>
          <p:cNvPicPr preferRelativeResize="0"/>
          <p:nvPr/>
        </p:nvPicPr>
        <p:blipFill rotWithShape="1">
          <a:blip r:embed="rId4">
            <a:alphaModFix/>
          </a:blip>
          <a:srcRect/>
          <a:stretch/>
        </p:blipFill>
        <p:spPr>
          <a:xfrm>
            <a:off x="10096909" y="2118554"/>
            <a:ext cx="729790" cy="683009"/>
          </a:xfrm>
          <a:prstGeom prst="rect">
            <a:avLst/>
          </a:prstGeom>
          <a:noFill/>
          <a:ln>
            <a:noFill/>
          </a:ln>
        </p:spPr>
      </p:pic>
      <p:sp>
        <p:nvSpPr>
          <p:cNvPr id="799" name="Google Shape;799;p82"/>
          <p:cNvSpPr/>
          <p:nvPr/>
        </p:nvSpPr>
        <p:spPr>
          <a:xfrm>
            <a:off x="5368440" y="2111215"/>
            <a:ext cx="683011" cy="682924"/>
          </a:xfrm>
          <a:custGeom>
            <a:avLst/>
            <a:gdLst/>
            <a:ahLst/>
            <a:cxnLst/>
            <a:rect l="l" t="t" r="r" b="b"/>
            <a:pathLst>
              <a:path w="362821" h="362775" extrusionOk="0">
                <a:moveTo>
                  <a:pt x="181379" y="362775"/>
                </a:moveTo>
                <a:cubicBezTo>
                  <a:pt x="300120" y="362775"/>
                  <a:pt x="362821" y="300018"/>
                  <a:pt x="362821" y="181420"/>
                </a:cubicBezTo>
                <a:cubicBezTo>
                  <a:pt x="362821" y="62821"/>
                  <a:pt x="300056" y="0"/>
                  <a:pt x="181379" y="0"/>
                </a:cubicBezTo>
                <a:cubicBezTo>
                  <a:pt x="62701" y="0"/>
                  <a:pt x="0" y="62821"/>
                  <a:pt x="0" y="181420"/>
                </a:cubicBezTo>
                <a:cubicBezTo>
                  <a:pt x="0" y="300018"/>
                  <a:pt x="62701" y="362775"/>
                  <a:pt x="181379" y="362775"/>
                </a:cubicBezTo>
                <a:close/>
                <a:moveTo>
                  <a:pt x="23697" y="262043"/>
                </a:moveTo>
                <a:lnTo>
                  <a:pt x="86014" y="262043"/>
                </a:lnTo>
                <a:cubicBezTo>
                  <a:pt x="90436" y="277637"/>
                  <a:pt x="96625" y="292679"/>
                  <a:pt x="104459" y="306870"/>
                </a:cubicBezTo>
                <a:cubicBezTo>
                  <a:pt x="113360" y="323898"/>
                  <a:pt x="126261" y="338511"/>
                  <a:pt x="142054" y="349455"/>
                </a:cubicBezTo>
                <a:cubicBezTo>
                  <a:pt x="105676" y="344204"/>
                  <a:pt x="76535" y="331204"/>
                  <a:pt x="55080" y="310520"/>
                </a:cubicBezTo>
                <a:cubicBezTo>
                  <a:pt x="41203" y="296848"/>
                  <a:pt x="30490" y="280301"/>
                  <a:pt x="23697" y="262043"/>
                </a:cubicBezTo>
                <a:close/>
                <a:moveTo>
                  <a:pt x="85309" y="181035"/>
                </a:moveTo>
                <a:cubicBezTo>
                  <a:pt x="85268" y="161055"/>
                  <a:pt x="87265" y="141121"/>
                  <a:pt x="91266" y="121544"/>
                </a:cubicBezTo>
                <a:lnTo>
                  <a:pt x="174974" y="121544"/>
                </a:lnTo>
                <a:lnTo>
                  <a:pt x="174974" y="251733"/>
                </a:lnTo>
                <a:lnTo>
                  <a:pt x="93828" y="251733"/>
                </a:lnTo>
                <a:cubicBezTo>
                  <a:pt x="88093" y="228609"/>
                  <a:pt x="85232" y="204864"/>
                  <a:pt x="85309" y="181035"/>
                </a:cubicBezTo>
                <a:close/>
                <a:moveTo>
                  <a:pt x="271363" y="181035"/>
                </a:moveTo>
                <a:cubicBezTo>
                  <a:pt x="271420" y="204774"/>
                  <a:pt x="268559" y="228436"/>
                  <a:pt x="262845" y="251477"/>
                </a:cubicBezTo>
                <a:lnTo>
                  <a:pt x="185990" y="251477"/>
                </a:lnTo>
                <a:lnTo>
                  <a:pt x="185990" y="121544"/>
                </a:lnTo>
                <a:lnTo>
                  <a:pt x="265471" y="121544"/>
                </a:lnTo>
                <a:cubicBezTo>
                  <a:pt x="269419" y="141127"/>
                  <a:pt x="271393" y="161055"/>
                  <a:pt x="271363" y="181035"/>
                </a:cubicBezTo>
                <a:close/>
                <a:moveTo>
                  <a:pt x="185798" y="262043"/>
                </a:moveTo>
                <a:lnTo>
                  <a:pt x="260091" y="262043"/>
                </a:lnTo>
                <a:cubicBezTo>
                  <a:pt x="245425" y="311032"/>
                  <a:pt x="217885" y="345293"/>
                  <a:pt x="185798" y="350032"/>
                </a:cubicBezTo>
                <a:close/>
                <a:moveTo>
                  <a:pt x="185798" y="111234"/>
                </a:moveTo>
                <a:lnTo>
                  <a:pt x="185798" y="12039"/>
                </a:lnTo>
                <a:cubicBezTo>
                  <a:pt x="220255" y="17034"/>
                  <a:pt x="249460" y="56353"/>
                  <a:pt x="263101" y="111234"/>
                </a:cubicBezTo>
                <a:close/>
                <a:moveTo>
                  <a:pt x="174974" y="111234"/>
                </a:moveTo>
                <a:lnTo>
                  <a:pt x="93635" y="111234"/>
                </a:lnTo>
                <a:cubicBezTo>
                  <a:pt x="107790" y="54240"/>
                  <a:pt x="138788" y="13960"/>
                  <a:pt x="174974" y="11591"/>
                </a:cubicBezTo>
                <a:close/>
                <a:moveTo>
                  <a:pt x="174974" y="262043"/>
                </a:moveTo>
                <a:lnTo>
                  <a:pt x="174974" y="350480"/>
                </a:lnTo>
                <a:cubicBezTo>
                  <a:pt x="141158" y="348239"/>
                  <a:pt x="111953" y="313082"/>
                  <a:pt x="96646" y="262043"/>
                </a:cubicBezTo>
                <a:close/>
                <a:moveTo>
                  <a:pt x="307613" y="310776"/>
                </a:moveTo>
                <a:cubicBezTo>
                  <a:pt x="284813" y="332741"/>
                  <a:pt x="253110" y="345997"/>
                  <a:pt x="213466" y="350544"/>
                </a:cubicBezTo>
                <a:cubicBezTo>
                  <a:pt x="229822" y="339536"/>
                  <a:pt x="243164" y="324609"/>
                  <a:pt x="252278" y="307126"/>
                </a:cubicBezTo>
                <a:cubicBezTo>
                  <a:pt x="260112" y="292935"/>
                  <a:pt x="266300" y="277893"/>
                  <a:pt x="270723" y="262300"/>
                </a:cubicBezTo>
                <a:lnTo>
                  <a:pt x="339060" y="262300"/>
                </a:lnTo>
                <a:cubicBezTo>
                  <a:pt x="332269" y="280576"/>
                  <a:pt x="321531" y="297123"/>
                  <a:pt x="307613" y="310776"/>
                </a:cubicBezTo>
                <a:close/>
                <a:moveTo>
                  <a:pt x="342647" y="251733"/>
                </a:moveTo>
                <a:lnTo>
                  <a:pt x="273413" y="251733"/>
                </a:lnTo>
                <a:cubicBezTo>
                  <a:pt x="278947" y="228660"/>
                  <a:pt x="281720" y="205018"/>
                  <a:pt x="281675" y="181292"/>
                </a:cubicBezTo>
                <a:cubicBezTo>
                  <a:pt x="281689" y="161318"/>
                  <a:pt x="279737" y="141389"/>
                  <a:pt x="275847" y="121800"/>
                </a:cubicBezTo>
                <a:lnTo>
                  <a:pt x="345721" y="121800"/>
                </a:lnTo>
                <a:cubicBezTo>
                  <a:pt x="350371" y="141415"/>
                  <a:pt x="352629" y="161517"/>
                  <a:pt x="352446" y="181676"/>
                </a:cubicBezTo>
                <a:cubicBezTo>
                  <a:pt x="352730" y="205389"/>
                  <a:pt x="349427" y="229006"/>
                  <a:pt x="342647" y="251733"/>
                </a:cubicBezTo>
                <a:close/>
                <a:moveTo>
                  <a:pt x="342647" y="111234"/>
                </a:moveTo>
                <a:lnTo>
                  <a:pt x="273669" y="111234"/>
                </a:lnTo>
                <a:cubicBezTo>
                  <a:pt x="269162" y="91574"/>
                  <a:pt x="261964" y="72632"/>
                  <a:pt x="252278" y="54945"/>
                </a:cubicBezTo>
                <a:cubicBezTo>
                  <a:pt x="243397" y="37943"/>
                  <a:pt x="230517" y="23348"/>
                  <a:pt x="214747" y="12423"/>
                </a:cubicBezTo>
                <a:cubicBezTo>
                  <a:pt x="253815" y="17098"/>
                  <a:pt x="285197" y="30290"/>
                  <a:pt x="307613" y="51999"/>
                </a:cubicBezTo>
                <a:cubicBezTo>
                  <a:pt x="324156" y="68444"/>
                  <a:pt x="336236" y="88827"/>
                  <a:pt x="342711" y="111234"/>
                </a:cubicBezTo>
                <a:close/>
                <a:moveTo>
                  <a:pt x="55016" y="51999"/>
                </a:moveTo>
                <a:cubicBezTo>
                  <a:pt x="76151" y="31635"/>
                  <a:pt x="104907" y="18699"/>
                  <a:pt x="140581" y="13576"/>
                </a:cubicBezTo>
                <a:cubicBezTo>
                  <a:pt x="125445" y="24450"/>
                  <a:pt x="113054" y="38698"/>
                  <a:pt x="104395" y="55201"/>
                </a:cubicBezTo>
                <a:cubicBezTo>
                  <a:pt x="94688" y="72888"/>
                  <a:pt x="87468" y="91830"/>
                  <a:pt x="82940" y="111490"/>
                </a:cubicBezTo>
                <a:lnTo>
                  <a:pt x="20046" y="111490"/>
                </a:lnTo>
                <a:cubicBezTo>
                  <a:pt x="26458" y="88994"/>
                  <a:pt x="38518" y="68514"/>
                  <a:pt x="55080" y="51999"/>
                </a:cubicBezTo>
                <a:close/>
                <a:moveTo>
                  <a:pt x="17036" y="121544"/>
                </a:moveTo>
                <a:lnTo>
                  <a:pt x="81082" y="121544"/>
                </a:lnTo>
                <a:cubicBezTo>
                  <a:pt x="77223" y="141140"/>
                  <a:pt x="75271" y="161062"/>
                  <a:pt x="75254" y="181035"/>
                </a:cubicBezTo>
                <a:cubicBezTo>
                  <a:pt x="75209" y="204761"/>
                  <a:pt x="77982" y="228404"/>
                  <a:pt x="83516" y="251477"/>
                </a:cubicBezTo>
                <a:lnTo>
                  <a:pt x="20110" y="251477"/>
                </a:lnTo>
                <a:cubicBezTo>
                  <a:pt x="13287" y="228628"/>
                  <a:pt x="9983" y="204877"/>
                  <a:pt x="10311" y="181035"/>
                </a:cubicBezTo>
                <a:cubicBezTo>
                  <a:pt x="10159" y="161004"/>
                  <a:pt x="12417" y="141031"/>
                  <a:pt x="17036" y="121544"/>
                </a:cubicBezTo>
                <a:close/>
              </a:path>
            </a:pathLst>
          </a:custGeom>
          <a:solidFill>
            <a:srgbClr val="F1F4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86179"/>
              </a:solidFill>
              <a:effectLst/>
              <a:uLnTx/>
              <a:uFillTx/>
              <a:latin typeface="Arial"/>
              <a:ea typeface="Arial"/>
              <a:cs typeface="Arial"/>
              <a:sym typeface="Arial"/>
            </a:endParaRPr>
          </a:p>
        </p:txBody>
      </p:sp>
      <p:grpSp>
        <p:nvGrpSpPr>
          <p:cNvPr id="800" name="Google Shape;800;p82"/>
          <p:cNvGrpSpPr/>
          <p:nvPr/>
        </p:nvGrpSpPr>
        <p:grpSpPr>
          <a:xfrm>
            <a:off x="7819866" y="2153538"/>
            <a:ext cx="531971" cy="598223"/>
            <a:chOff x="1541436" y="2201208"/>
            <a:chExt cx="321763" cy="361814"/>
          </a:xfrm>
        </p:grpSpPr>
        <p:sp>
          <p:nvSpPr>
            <p:cNvPr id="801" name="Google Shape;801;p82"/>
            <p:cNvSpPr/>
            <p:nvPr/>
          </p:nvSpPr>
          <p:spPr>
            <a:xfrm>
              <a:off x="1541436" y="2422203"/>
              <a:ext cx="321763" cy="140819"/>
            </a:xfrm>
            <a:custGeom>
              <a:avLst/>
              <a:gdLst/>
              <a:ahLst/>
              <a:cxnLst/>
              <a:rect l="l" t="t" r="r" b="b"/>
              <a:pathLst>
                <a:path w="321763" h="140819" extrusionOk="0">
                  <a:moveTo>
                    <a:pt x="59" y="95481"/>
                  </a:moveTo>
                  <a:lnTo>
                    <a:pt x="59" y="135696"/>
                  </a:lnTo>
                  <a:cubicBezTo>
                    <a:pt x="59" y="138527"/>
                    <a:pt x="2352" y="140820"/>
                    <a:pt x="5183" y="140820"/>
                  </a:cubicBezTo>
                  <a:lnTo>
                    <a:pt x="316511" y="140820"/>
                  </a:lnTo>
                  <a:cubicBezTo>
                    <a:pt x="319342" y="140858"/>
                    <a:pt x="321660" y="138591"/>
                    <a:pt x="321698" y="135761"/>
                  </a:cubicBezTo>
                  <a:cubicBezTo>
                    <a:pt x="321698" y="135741"/>
                    <a:pt x="321698" y="135716"/>
                    <a:pt x="321698" y="135696"/>
                  </a:cubicBezTo>
                  <a:lnTo>
                    <a:pt x="321698" y="95481"/>
                  </a:lnTo>
                  <a:cubicBezTo>
                    <a:pt x="322621" y="70595"/>
                    <a:pt x="313750" y="46338"/>
                    <a:pt x="296977" y="27921"/>
                  </a:cubicBezTo>
                  <a:cubicBezTo>
                    <a:pt x="279364" y="9670"/>
                    <a:pt x="253105" y="0"/>
                    <a:pt x="220954" y="0"/>
                  </a:cubicBezTo>
                  <a:lnTo>
                    <a:pt x="101060" y="0"/>
                  </a:lnTo>
                  <a:cubicBezTo>
                    <a:pt x="69037" y="0"/>
                    <a:pt x="42586" y="9670"/>
                    <a:pt x="24973" y="27921"/>
                  </a:cubicBezTo>
                  <a:cubicBezTo>
                    <a:pt x="8129" y="46299"/>
                    <a:pt x="-818" y="70563"/>
                    <a:pt x="59" y="95481"/>
                  </a:cubicBezTo>
                  <a:close/>
                  <a:moveTo>
                    <a:pt x="100803" y="10246"/>
                  </a:moveTo>
                  <a:lnTo>
                    <a:pt x="220954" y="10246"/>
                  </a:lnTo>
                  <a:cubicBezTo>
                    <a:pt x="250607" y="10246"/>
                    <a:pt x="273728" y="18635"/>
                    <a:pt x="289547" y="35029"/>
                  </a:cubicBezTo>
                  <a:cubicBezTo>
                    <a:pt x="304464" y="51544"/>
                    <a:pt x="312303" y="73247"/>
                    <a:pt x="311387" y="95481"/>
                  </a:cubicBezTo>
                  <a:lnTo>
                    <a:pt x="311387" y="130509"/>
                  </a:lnTo>
                  <a:lnTo>
                    <a:pt x="10370" y="130509"/>
                  </a:lnTo>
                  <a:lnTo>
                    <a:pt x="10370" y="95481"/>
                  </a:lnTo>
                  <a:cubicBezTo>
                    <a:pt x="9435" y="73259"/>
                    <a:pt x="17255" y="51551"/>
                    <a:pt x="32146" y="35029"/>
                  </a:cubicBezTo>
                  <a:cubicBezTo>
                    <a:pt x="48222" y="18635"/>
                    <a:pt x="71342" y="10246"/>
                    <a:pt x="101060" y="10246"/>
                  </a:cubicBezTo>
                  <a:close/>
                </a:path>
              </a:pathLst>
            </a:custGeom>
            <a:solidFill>
              <a:srgbClr val="F1F4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86179"/>
                </a:solidFill>
                <a:effectLst/>
                <a:uLnTx/>
                <a:uFillTx/>
                <a:latin typeface="Arial"/>
                <a:ea typeface="Arial"/>
                <a:cs typeface="Arial"/>
                <a:sym typeface="Arial"/>
              </a:endParaRPr>
            </a:p>
          </p:txBody>
        </p:sp>
        <p:sp>
          <p:nvSpPr>
            <p:cNvPr id="802" name="Google Shape;802;p82"/>
            <p:cNvSpPr/>
            <p:nvPr/>
          </p:nvSpPr>
          <p:spPr>
            <a:xfrm>
              <a:off x="1612138" y="2201208"/>
              <a:ext cx="181058" cy="180971"/>
            </a:xfrm>
            <a:custGeom>
              <a:avLst/>
              <a:gdLst/>
              <a:ahLst/>
              <a:cxnLst/>
              <a:rect l="l" t="t" r="r" b="b"/>
              <a:pathLst>
                <a:path w="181058" h="180971" extrusionOk="0">
                  <a:moveTo>
                    <a:pt x="181058" y="90678"/>
                  </a:moveTo>
                  <a:cubicBezTo>
                    <a:pt x="181058" y="60708"/>
                    <a:pt x="172988" y="37718"/>
                    <a:pt x="157041" y="22349"/>
                  </a:cubicBezTo>
                  <a:cubicBezTo>
                    <a:pt x="141094" y="6980"/>
                    <a:pt x="119254" y="0"/>
                    <a:pt x="90433" y="0"/>
                  </a:cubicBezTo>
                  <a:cubicBezTo>
                    <a:pt x="61612" y="0"/>
                    <a:pt x="39196" y="7492"/>
                    <a:pt x="23889" y="22285"/>
                  </a:cubicBezTo>
                  <a:cubicBezTo>
                    <a:pt x="8582" y="37078"/>
                    <a:pt x="0" y="60708"/>
                    <a:pt x="0" y="90614"/>
                  </a:cubicBezTo>
                  <a:cubicBezTo>
                    <a:pt x="0" y="149721"/>
                    <a:pt x="31255" y="180971"/>
                    <a:pt x="90433" y="180971"/>
                  </a:cubicBezTo>
                  <a:cubicBezTo>
                    <a:pt x="149612" y="180971"/>
                    <a:pt x="181058" y="149785"/>
                    <a:pt x="181058" y="90678"/>
                  </a:cubicBezTo>
                  <a:close/>
                  <a:moveTo>
                    <a:pt x="10311" y="90678"/>
                  </a:moveTo>
                  <a:cubicBezTo>
                    <a:pt x="10311" y="63590"/>
                    <a:pt x="17292" y="43098"/>
                    <a:pt x="31062" y="29778"/>
                  </a:cubicBezTo>
                  <a:cubicBezTo>
                    <a:pt x="44832" y="16458"/>
                    <a:pt x="64366" y="10566"/>
                    <a:pt x="90433" y="10566"/>
                  </a:cubicBezTo>
                  <a:cubicBezTo>
                    <a:pt x="116500" y="10566"/>
                    <a:pt x="136546" y="16970"/>
                    <a:pt x="149868" y="29778"/>
                  </a:cubicBezTo>
                  <a:cubicBezTo>
                    <a:pt x="163189" y="42585"/>
                    <a:pt x="170747" y="63590"/>
                    <a:pt x="170747" y="90678"/>
                  </a:cubicBezTo>
                  <a:cubicBezTo>
                    <a:pt x="170747" y="117766"/>
                    <a:pt x="163766" y="138194"/>
                    <a:pt x="149932" y="151450"/>
                  </a:cubicBezTo>
                  <a:cubicBezTo>
                    <a:pt x="136098" y="164706"/>
                    <a:pt x="116564" y="170661"/>
                    <a:pt x="90433" y="170661"/>
                  </a:cubicBezTo>
                  <a:cubicBezTo>
                    <a:pt x="64302" y="170661"/>
                    <a:pt x="44384" y="164257"/>
                    <a:pt x="31062" y="151450"/>
                  </a:cubicBezTo>
                  <a:cubicBezTo>
                    <a:pt x="17741" y="138642"/>
                    <a:pt x="10311" y="117766"/>
                    <a:pt x="10311" y="90678"/>
                  </a:cubicBezTo>
                  <a:close/>
                </a:path>
              </a:pathLst>
            </a:custGeom>
            <a:solidFill>
              <a:srgbClr val="F1F4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86179"/>
                </a:solidFill>
                <a:effectLst/>
                <a:uLnTx/>
                <a:uFillTx/>
                <a:latin typeface="Arial"/>
                <a:ea typeface="Arial"/>
                <a:cs typeface="Arial"/>
                <a:sym typeface="Arial"/>
              </a:endParaRPr>
            </a:p>
          </p:txBody>
        </p:sp>
      </p:grpSp>
      <p:cxnSp>
        <p:nvCxnSpPr>
          <p:cNvPr id="803" name="Google Shape;803;p82"/>
          <p:cNvCxnSpPr>
            <a:stCxn id="790" idx="4"/>
            <a:endCxn id="797" idx="0"/>
          </p:cNvCxnSpPr>
          <p:nvPr/>
        </p:nvCxnSpPr>
        <p:spPr>
          <a:xfrm rot="-5400000">
            <a:off x="1760375" y="2331500"/>
            <a:ext cx="4368000" cy="3531000"/>
          </a:xfrm>
          <a:prstGeom prst="bentConnector5">
            <a:avLst>
              <a:gd name="adj1" fmla="val -5452"/>
              <a:gd name="adj2" fmla="val 57410"/>
              <a:gd name="adj3" fmla="val 105452"/>
            </a:avLst>
          </a:prstGeom>
          <a:noFill/>
          <a:ln w="38100" cap="flat" cmpd="sng">
            <a:solidFill>
              <a:srgbClr val="0066FF"/>
            </a:solidFill>
            <a:prstDash val="solid"/>
            <a:miter lim="800000"/>
            <a:headEnd type="none" w="sm" len="sm"/>
            <a:tailEnd type="none" w="sm" len="sm"/>
          </a:ln>
        </p:spPr>
      </p:cxnSp>
      <p:cxnSp>
        <p:nvCxnSpPr>
          <p:cNvPr id="804" name="Google Shape;804;p82"/>
          <p:cNvCxnSpPr>
            <a:stCxn id="790" idx="4"/>
            <a:endCxn id="793" idx="0"/>
          </p:cNvCxnSpPr>
          <p:nvPr/>
        </p:nvCxnSpPr>
        <p:spPr>
          <a:xfrm rot="-5400000">
            <a:off x="2948375" y="1143500"/>
            <a:ext cx="4368000" cy="5907000"/>
          </a:xfrm>
          <a:prstGeom prst="bentConnector5">
            <a:avLst>
              <a:gd name="adj1" fmla="val -5452"/>
              <a:gd name="adj2" fmla="val 34318"/>
              <a:gd name="adj3" fmla="val 105452"/>
            </a:avLst>
          </a:prstGeom>
          <a:noFill/>
          <a:ln w="38100" cap="flat" cmpd="sng">
            <a:solidFill>
              <a:srgbClr val="0066FF"/>
            </a:solidFill>
            <a:prstDash val="solid"/>
            <a:miter lim="800000"/>
            <a:headEnd type="none" w="sm" len="sm"/>
            <a:tailEnd type="none" w="sm" len="sm"/>
          </a:ln>
        </p:spPr>
      </p:cxnSp>
      <p:cxnSp>
        <p:nvCxnSpPr>
          <p:cNvPr id="805" name="Google Shape;805;p82"/>
          <p:cNvCxnSpPr>
            <a:stCxn id="790" idx="4"/>
            <a:endCxn id="795" idx="0"/>
          </p:cNvCxnSpPr>
          <p:nvPr/>
        </p:nvCxnSpPr>
        <p:spPr>
          <a:xfrm rot="-5400000">
            <a:off x="4136375" y="-44500"/>
            <a:ext cx="4368000" cy="8283000"/>
          </a:xfrm>
          <a:prstGeom prst="bentConnector5">
            <a:avLst>
              <a:gd name="adj1" fmla="val -5452"/>
              <a:gd name="adj2" fmla="val 24770"/>
              <a:gd name="adj3" fmla="val 105452"/>
            </a:avLst>
          </a:prstGeom>
          <a:noFill/>
          <a:ln w="38100" cap="flat" cmpd="sng">
            <a:solidFill>
              <a:srgbClr val="0066FF"/>
            </a:solidFill>
            <a:prstDash val="solid"/>
            <a:miter lim="800000"/>
            <a:headEnd type="none" w="sm" len="sm"/>
            <a:tailEnd type="none" w="sm" len="sm"/>
          </a:ln>
        </p:spPr>
      </p:cxnSp>
      <p:sp>
        <p:nvSpPr>
          <p:cNvPr id="5" name="Google Shape;498;p51">
            <a:extLst>
              <a:ext uri="{FF2B5EF4-FFF2-40B4-BE49-F238E27FC236}">
                <a16:creationId xmlns:a16="http://schemas.microsoft.com/office/drawing/2014/main" id="{26CBBBCD-71A3-3864-E023-185B6BE5448F}"/>
              </a:ext>
            </a:extLst>
          </p:cNvPr>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865;p84">
            <a:extLst>
              <a:ext uri="{FF2B5EF4-FFF2-40B4-BE49-F238E27FC236}">
                <a16:creationId xmlns:a16="http://schemas.microsoft.com/office/drawing/2014/main" id="{3928C204-59D4-7371-E295-A56D3667E874}"/>
              </a:ext>
            </a:extLst>
          </p:cNvPr>
          <p:cNvSpPr/>
          <p:nvPr/>
        </p:nvSpPr>
        <p:spPr>
          <a:xfrm>
            <a:off x="371460" y="2042999"/>
            <a:ext cx="4813152" cy="4314205"/>
          </a:xfrm>
          <a:prstGeom prst="rect">
            <a:avLst/>
          </a:prstGeom>
          <a:solidFill>
            <a:srgbClr val="DBDEE5">
              <a:alpha val="7884"/>
            </a:srgbClr>
          </a:solidFill>
          <a:ln w="9525" cap="flat" cmpd="sng">
            <a:solidFill>
              <a:schemeClr val="bg2">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Marcador de número de diapositiva 1">
            <a:extLst>
              <a:ext uri="{FF2B5EF4-FFF2-40B4-BE49-F238E27FC236}">
                <a16:creationId xmlns:a16="http://schemas.microsoft.com/office/drawing/2014/main" id="{D8EA5487-C6E6-219C-F3F5-9B4E2692CF9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000" b="0" i="0" u="none" strike="noStrike" kern="0" cap="none" spc="0" normalizeH="0" baseline="0" noProof="0" smtClean="0">
                <a:ln>
                  <a:noFill/>
                </a:ln>
                <a:solidFill>
                  <a:srgbClr val="959EB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GB" sz="1000" b="0" i="0" u="none" strike="noStrike" kern="0" cap="none" spc="0" normalizeH="0" baseline="0" noProof="0" dirty="0">
              <a:ln>
                <a:noFill/>
              </a:ln>
              <a:solidFill>
                <a:srgbClr val="959EB2"/>
              </a:solidFill>
              <a:effectLst/>
              <a:uLnTx/>
              <a:uFillTx/>
              <a:latin typeface="Arial"/>
              <a:cs typeface="Arial"/>
              <a:sym typeface="Arial"/>
            </a:endParaRPr>
          </a:p>
        </p:txBody>
      </p:sp>
      <p:sp>
        <p:nvSpPr>
          <p:cNvPr id="3" name="Título 2">
            <a:extLst>
              <a:ext uri="{FF2B5EF4-FFF2-40B4-BE49-F238E27FC236}">
                <a16:creationId xmlns:a16="http://schemas.microsoft.com/office/drawing/2014/main" id="{6E3DA266-B611-2500-678E-9308055FE50C}"/>
              </a:ext>
            </a:extLst>
          </p:cNvPr>
          <p:cNvSpPr>
            <a:spLocks noGrp="1"/>
          </p:cNvSpPr>
          <p:nvPr>
            <p:ph type="title"/>
          </p:nvPr>
        </p:nvSpPr>
        <p:spPr>
          <a:xfrm>
            <a:off x="409654" y="666794"/>
            <a:ext cx="11257200" cy="801000"/>
          </a:xfrm>
        </p:spPr>
        <p:txBody>
          <a:bodyPr/>
          <a:lstStyle/>
          <a:p>
            <a:r>
              <a:rPr lang="es-ES" dirty="0" err="1"/>
              <a:t>Traditional</a:t>
            </a:r>
            <a:r>
              <a:rPr lang="es-ES" dirty="0"/>
              <a:t> </a:t>
            </a:r>
            <a:r>
              <a:rPr lang="es-ES" dirty="0" err="1"/>
              <a:t>credit</a:t>
            </a:r>
            <a:r>
              <a:rPr lang="es-ES" dirty="0"/>
              <a:t> score </a:t>
            </a:r>
            <a:r>
              <a:rPr lang="es-ES" dirty="0" err="1"/>
              <a:t>calculation</a:t>
            </a:r>
            <a:r>
              <a:rPr lang="es-ES" dirty="0"/>
              <a:t> </a:t>
            </a:r>
            <a:r>
              <a:rPr lang="es-ES" dirty="0" err="1"/>
              <a:t>models</a:t>
            </a:r>
            <a:r>
              <a:rPr lang="es-ES" dirty="0"/>
              <a:t> </a:t>
            </a:r>
            <a:r>
              <a:rPr lang="es-ES" dirty="0" err="1"/>
              <a:t>of</a:t>
            </a:r>
            <a:r>
              <a:rPr lang="es-ES" dirty="0"/>
              <a:t> </a:t>
            </a:r>
            <a:r>
              <a:rPr lang="es-ES" dirty="0" err="1"/>
              <a:t>financial</a:t>
            </a:r>
            <a:r>
              <a:rPr lang="es-ES" dirty="0"/>
              <a:t> </a:t>
            </a:r>
            <a:r>
              <a:rPr lang="es-ES" dirty="0" err="1"/>
              <a:t>entities</a:t>
            </a:r>
            <a:r>
              <a:rPr lang="es-ES" dirty="0"/>
              <a:t> are </a:t>
            </a:r>
            <a:r>
              <a:rPr lang="es-ES" dirty="0" err="1"/>
              <a:t>largely</a:t>
            </a:r>
            <a:r>
              <a:rPr lang="es-ES" dirty="0"/>
              <a:t> </a:t>
            </a:r>
            <a:r>
              <a:rPr lang="es-ES" dirty="0" err="1"/>
              <a:t>based</a:t>
            </a:r>
            <a:r>
              <a:rPr lang="es-ES" dirty="0"/>
              <a:t> </a:t>
            </a:r>
            <a:r>
              <a:rPr lang="es-ES" dirty="0" err="1"/>
              <a:t>on</a:t>
            </a:r>
            <a:r>
              <a:rPr lang="es-ES" dirty="0"/>
              <a:t> </a:t>
            </a:r>
            <a:r>
              <a:rPr lang="es-ES" dirty="0" err="1"/>
              <a:t>credit</a:t>
            </a:r>
            <a:r>
              <a:rPr lang="es-ES" dirty="0"/>
              <a:t> </a:t>
            </a:r>
            <a:r>
              <a:rPr lang="es-ES" dirty="0" err="1"/>
              <a:t>history</a:t>
            </a:r>
            <a:r>
              <a:rPr lang="es-ES" dirty="0"/>
              <a:t> data, </a:t>
            </a:r>
            <a:r>
              <a:rPr lang="es-ES" dirty="0" err="1"/>
              <a:t>which</a:t>
            </a:r>
            <a:r>
              <a:rPr lang="es-ES" dirty="0"/>
              <a:t> </a:t>
            </a:r>
            <a:r>
              <a:rPr lang="es-ES" dirty="0" err="1"/>
              <a:t>greatly</a:t>
            </a:r>
            <a:r>
              <a:rPr lang="es-ES" dirty="0"/>
              <a:t> </a:t>
            </a:r>
            <a:r>
              <a:rPr lang="es-ES" dirty="0" err="1"/>
              <a:t>disadvantages</a:t>
            </a:r>
            <a:r>
              <a:rPr lang="es-ES" dirty="0"/>
              <a:t> new </a:t>
            </a:r>
            <a:r>
              <a:rPr lang="es-ES" dirty="0" err="1"/>
              <a:t>entrants</a:t>
            </a:r>
            <a:r>
              <a:rPr lang="es-ES" dirty="0"/>
              <a:t>.</a:t>
            </a:r>
          </a:p>
        </p:txBody>
      </p:sp>
      <p:pic>
        <p:nvPicPr>
          <p:cNvPr id="3074" name="Picture 2" descr="Payment history icon on white background">
            <a:extLst>
              <a:ext uri="{FF2B5EF4-FFF2-40B4-BE49-F238E27FC236}">
                <a16:creationId xmlns:a16="http://schemas.microsoft.com/office/drawing/2014/main" id="{D40EF14C-E9BB-43AC-3F79-82832815E7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19" t="13839" r="22164" b="20268"/>
          <a:stretch/>
        </p:blipFill>
        <p:spPr bwMode="auto">
          <a:xfrm>
            <a:off x="1283784" y="2647525"/>
            <a:ext cx="528639" cy="672068"/>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138;p86">
            <a:extLst>
              <a:ext uri="{FF2B5EF4-FFF2-40B4-BE49-F238E27FC236}">
                <a16:creationId xmlns:a16="http://schemas.microsoft.com/office/drawing/2014/main" id="{28DE1153-9CA3-E19C-C0AB-CC638ED65A04}"/>
              </a:ext>
            </a:extLst>
          </p:cNvPr>
          <p:cNvSpPr/>
          <p:nvPr/>
        </p:nvSpPr>
        <p:spPr>
          <a:xfrm>
            <a:off x="826582" y="3319593"/>
            <a:ext cx="1571632" cy="30918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43F52"/>
                </a:solidFill>
                <a:effectLst/>
                <a:uLnTx/>
                <a:uFillTx/>
                <a:latin typeface="Arial Narrow"/>
                <a:ea typeface="Arial Narrow"/>
                <a:cs typeface="Arial Narrow"/>
                <a:sym typeface="Arial Narrow"/>
              </a:rPr>
              <a:t>Payment history (35%)</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076" name="Picture 4" descr="Amount Owed Icons - Free SVG &amp; PNG Amount Owed Images - Noun ...">
            <a:extLst>
              <a:ext uri="{FF2B5EF4-FFF2-40B4-BE49-F238E27FC236}">
                <a16:creationId xmlns:a16="http://schemas.microsoft.com/office/drawing/2014/main" id="{B202FFD7-B9F1-E00A-E522-78418DAB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153" y="5203501"/>
            <a:ext cx="672069" cy="672069"/>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1138;p86">
            <a:extLst>
              <a:ext uri="{FF2B5EF4-FFF2-40B4-BE49-F238E27FC236}">
                <a16:creationId xmlns:a16="http://schemas.microsoft.com/office/drawing/2014/main" id="{659EEC0A-1231-4D81-11D7-F408734BAEE8}"/>
              </a:ext>
            </a:extLst>
          </p:cNvPr>
          <p:cNvSpPr/>
          <p:nvPr/>
        </p:nvSpPr>
        <p:spPr>
          <a:xfrm>
            <a:off x="2698246" y="3345436"/>
            <a:ext cx="1824557" cy="288295"/>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43F52"/>
                </a:solidFill>
                <a:effectLst/>
                <a:uLnTx/>
                <a:uFillTx/>
                <a:latin typeface="Arial Narrow"/>
                <a:ea typeface="Arial Narrow"/>
                <a:cs typeface="Arial Narrow"/>
                <a:sym typeface="Arial Narrow"/>
              </a:rPr>
              <a:t>Total debt owned (30%)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Elipse 17">
            <a:extLst>
              <a:ext uri="{FF2B5EF4-FFF2-40B4-BE49-F238E27FC236}">
                <a16:creationId xmlns:a16="http://schemas.microsoft.com/office/drawing/2014/main" id="{14D92FF5-0D98-6A8C-E6A0-C9541D2B66FD}"/>
              </a:ext>
            </a:extLst>
          </p:cNvPr>
          <p:cNvSpPr/>
          <p:nvPr/>
        </p:nvSpPr>
        <p:spPr>
          <a:xfrm>
            <a:off x="1811338" y="3560795"/>
            <a:ext cx="1271587" cy="1271587"/>
          </a:xfrm>
          <a:prstGeom prst="ellipse">
            <a:avLst/>
          </a:prstGeom>
          <a:solidFill>
            <a:schemeClr val="accent1">
              <a:alpha val="737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FFFFFF"/>
                </a:solidFill>
                <a:effectLst/>
                <a:uLnTx/>
                <a:uFillTx/>
                <a:latin typeface="Arial"/>
                <a:ea typeface="+mn-ea"/>
                <a:cs typeface="+mn-cs"/>
                <a:sym typeface="Arial"/>
              </a:rPr>
              <a:t>CREDIT SCORE</a:t>
            </a:r>
          </a:p>
        </p:txBody>
      </p:sp>
      <p:pic>
        <p:nvPicPr>
          <p:cNvPr id="3078" name="Picture 6" descr="Debt Service Coverage Ratio Line Icon 14640080 Vector Art at ...">
            <a:extLst>
              <a:ext uri="{FF2B5EF4-FFF2-40B4-BE49-F238E27FC236}">
                <a16:creationId xmlns:a16="http://schemas.microsoft.com/office/drawing/2014/main" id="{1689928D-CEB2-489E-EDBF-B414EAA83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925" y="2629030"/>
            <a:ext cx="690563" cy="690563"/>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372A18B9-DFBC-12A3-0125-940F61344971}"/>
              </a:ext>
            </a:extLst>
          </p:cNvPr>
          <p:cNvPicPr>
            <a:picLocks noChangeAspect="1"/>
          </p:cNvPicPr>
          <p:nvPr/>
        </p:nvPicPr>
        <p:blipFill>
          <a:blip r:embed="rId6"/>
          <a:stretch>
            <a:fillRect/>
          </a:stretch>
        </p:blipFill>
        <p:spPr>
          <a:xfrm>
            <a:off x="3365919" y="4396990"/>
            <a:ext cx="718551" cy="444499"/>
          </a:xfrm>
          <a:prstGeom prst="rect">
            <a:avLst/>
          </a:prstGeom>
        </p:spPr>
      </p:pic>
      <p:sp>
        <p:nvSpPr>
          <p:cNvPr id="20" name="Google Shape;1138;p86">
            <a:extLst>
              <a:ext uri="{FF2B5EF4-FFF2-40B4-BE49-F238E27FC236}">
                <a16:creationId xmlns:a16="http://schemas.microsoft.com/office/drawing/2014/main" id="{57CD6D71-975A-E3AF-81FC-B2AB1829657D}"/>
              </a:ext>
            </a:extLst>
          </p:cNvPr>
          <p:cNvSpPr/>
          <p:nvPr/>
        </p:nvSpPr>
        <p:spPr>
          <a:xfrm>
            <a:off x="2855222" y="4827201"/>
            <a:ext cx="2100786" cy="24209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43F52"/>
                </a:solidFill>
                <a:effectLst/>
                <a:uLnTx/>
                <a:uFillTx/>
                <a:latin typeface="Arial Narrow"/>
                <a:ea typeface="Arial Narrow"/>
                <a:cs typeface="Arial Narrow"/>
                <a:sym typeface="Arial Narrow"/>
              </a:rPr>
              <a:t>Length of credit history (15%)</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Google Shape;1138;p86">
            <a:extLst>
              <a:ext uri="{FF2B5EF4-FFF2-40B4-BE49-F238E27FC236}">
                <a16:creationId xmlns:a16="http://schemas.microsoft.com/office/drawing/2014/main" id="{36BC188F-870A-4A6D-64CF-4FD3EDA67CD5}"/>
              </a:ext>
            </a:extLst>
          </p:cNvPr>
          <p:cNvSpPr/>
          <p:nvPr/>
        </p:nvSpPr>
        <p:spPr>
          <a:xfrm>
            <a:off x="1763728" y="5834304"/>
            <a:ext cx="2100786" cy="24209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43F52"/>
                </a:solidFill>
                <a:effectLst/>
                <a:uLnTx/>
                <a:uFillTx/>
                <a:latin typeface="Arial Narrow"/>
                <a:ea typeface="Arial Narrow"/>
                <a:cs typeface="Arial Narrow"/>
                <a:sym typeface="Arial Narrow"/>
              </a:rPr>
              <a:t>Types of credit (10%)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Google Shape;1138;p86">
            <a:extLst>
              <a:ext uri="{FF2B5EF4-FFF2-40B4-BE49-F238E27FC236}">
                <a16:creationId xmlns:a16="http://schemas.microsoft.com/office/drawing/2014/main" id="{44B33A20-E58B-AB85-43D0-3E67871EDBFD}"/>
              </a:ext>
            </a:extLst>
          </p:cNvPr>
          <p:cNvSpPr/>
          <p:nvPr/>
        </p:nvSpPr>
        <p:spPr>
          <a:xfrm>
            <a:off x="632400" y="4696917"/>
            <a:ext cx="2100786" cy="24209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1" i="0" u="none" strike="noStrike" kern="0" cap="none" spc="0" normalizeH="0" baseline="0" noProof="0" dirty="0">
                <a:ln>
                  <a:noFill/>
                </a:ln>
                <a:solidFill>
                  <a:srgbClr val="043F52"/>
                </a:solidFill>
                <a:effectLst/>
                <a:uLnTx/>
                <a:uFillTx/>
                <a:latin typeface="Arial Narrow"/>
                <a:ea typeface="Arial Narrow"/>
                <a:cs typeface="Arial Narrow"/>
                <a:sym typeface="Arial Narrow"/>
              </a:rPr>
              <a:t>New credit (10%)</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082" name="Picture 10" descr="New icon">
            <a:extLst>
              <a:ext uri="{FF2B5EF4-FFF2-40B4-BE49-F238E27FC236}">
                <a16:creationId xmlns:a16="http://schemas.microsoft.com/office/drawing/2014/main" id="{3B560A11-5CB0-3D02-707B-67FA1C4125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276" y="4140049"/>
            <a:ext cx="605324" cy="605324"/>
          </a:xfrm>
          <a:prstGeom prst="rect">
            <a:avLst/>
          </a:prstGeom>
          <a:noFill/>
          <a:extLst>
            <a:ext uri="{909E8E84-426E-40DD-AFC4-6F175D3DCCD1}">
              <a14:hiddenFill xmlns:a14="http://schemas.microsoft.com/office/drawing/2010/main">
                <a:solidFill>
                  <a:srgbClr val="FFFFFF"/>
                </a:solidFill>
              </a14:hiddenFill>
            </a:ext>
          </a:extLst>
        </p:spPr>
      </p:pic>
      <p:pic>
        <p:nvPicPr>
          <p:cNvPr id="24" name="Google Shape;963;p85">
            <a:extLst>
              <a:ext uri="{FF2B5EF4-FFF2-40B4-BE49-F238E27FC236}">
                <a16:creationId xmlns:a16="http://schemas.microsoft.com/office/drawing/2014/main" id="{276E28BF-0F8B-C0BA-6752-DCFFFD2C1B77}"/>
              </a:ext>
            </a:extLst>
          </p:cNvPr>
          <p:cNvPicPr preferRelativeResize="0"/>
          <p:nvPr/>
        </p:nvPicPr>
        <p:blipFill rotWithShape="1">
          <a:blip r:embed="rId8">
            <a:alphaModFix/>
          </a:blip>
          <a:srcRect l="14221"/>
          <a:stretch/>
        </p:blipFill>
        <p:spPr>
          <a:xfrm>
            <a:off x="5180098" y="2483980"/>
            <a:ext cx="1549687" cy="3296875"/>
          </a:xfrm>
          <a:prstGeom prst="rect">
            <a:avLst/>
          </a:prstGeom>
          <a:noFill/>
          <a:ln>
            <a:noFill/>
          </a:ln>
        </p:spPr>
      </p:pic>
      <p:sp>
        <p:nvSpPr>
          <p:cNvPr id="27" name="Google Shape;605;p57">
            <a:extLst>
              <a:ext uri="{FF2B5EF4-FFF2-40B4-BE49-F238E27FC236}">
                <a16:creationId xmlns:a16="http://schemas.microsoft.com/office/drawing/2014/main" id="{8DB2366B-0777-6292-449B-373A69D99479}"/>
              </a:ext>
            </a:extLst>
          </p:cNvPr>
          <p:cNvSpPr/>
          <p:nvPr/>
        </p:nvSpPr>
        <p:spPr>
          <a:xfrm>
            <a:off x="6819102" y="2005294"/>
            <a:ext cx="5001437" cy="435190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8" name="Google Shape;565;p55">
            <a:extLst>
              <a:ext uri="{FF2B5EF4-FFF2-40B4-BE49-F238E27FC236}">
                <a16:creationId xmlns:a16="http://schemas.microsoft.com/office/drawing/2014/main" id="{40D3C96A-5FD3-AB33-E8D5-660F8F9AB319}"/>
              </a:ext>
            </a:extLst>
          </p:cNvPr>
          <p:cNvSpPr txBox="1"/>
          <p:nvPr/>
        </p:nvSpPr>
        <p:spPr>
          <a:xfrm>
            <a:off x="6896723" y="2043000"/>
            <a:ext cx="4876333" cy="349746"/>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586179"/>
              </a:buClr>
              <a:buSzPts val="1000"/>
              <a:buFont typeface="Arial"/>
              <a:buNone/>
              <a:tabLst/>
              <a:defRPr/>
            </a:pPr>
            <a:r>
              <a:rPr kumimoji="0" lang="en-GB" sz="1400" b="1" i="0" u="none" strike="noStrike" kern="0" cap="none" spc="0" normalizeH="0" baseline="0" noProof="0" dirty="0">
                <a:ln>
                  <a:noFill/>
                </a:ln>
                <a:solidFill>
                  <a:srgbClr val="586179"/>
                </a:solidFill>
                <a:effectLst/>
                <a:uLnTx/>
                <a:uFillTx/>
                <a:latin typeface="Arial"/>
                <a:ea typeface="Arial"/>
                <a:cs typeface="Arial"/>
                <a:sym typeface="Arial"/>
              </a:rPr>
              <a:t>LIMITATIONS</a:t>
            </a:r>
            <a:endParaRPr kumimoji="0"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Google Shape;566;p55">
            <a:extLst>
              <a:ext uri="{FF2B5EF4-FFF2-40B4-BE49-F238E27FC236}">
                <a16:creationId xmlns:a16="http://schemas.microsoft.com/office/drawing/2014/main" id="{821BF7F0-FF9B-8F22-09F0-F67EAD3369CA}"/>
              </a:ext>
            </a:extLst>
          </p:cNvPr>
          <p:cNvSpPr txBox="1"/>
          <p:nvPr/>
        </p:nvSpPr>
        <p:spPr>
          <a:xfrm>
            <a:off x="6896722" y="2429661"/>
            <a:ext cx="4923817" cy="815568"/>
          </a:xfrm>
          <a:prstGeom prst="rect">
            <a:avLst/>
          </a:prstGeom>
          <a:noFill/>
          <a:ln>
            <a:noFill/>
          </a:ln>
        </p:spPr>
        <p:txBody>
          <a:bodyPr spcFirstLastPara="1" wrap="square" lIns="91425" tIns="45700" rIns="91425" bIns="45700" anchor="t" anchorCtr="0">
            <a:spAutoFit/>
          </a:bodyPr>
          <a:lstStyle/>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Financial Inclusion</a:t>
            </a:r>
            <a:r>
              <a:rPr kumimoji="0" lang="en-GB" sz="1400" b="0" i="0" u="none" strike="noStrike" kern="0" cap="none" spc="0" normalizeH="0" baseline="0" noProof="0" dirty="0">
                <a:ln>
                  <a:noFill/>
                </a:ln>
                <a:solidFill>
                  <a:srgbClr val="586179"/>
                </a:solidFill>
                <a:effectLst/>
                <a:uLnTx/>
                <a:uFillTx/>
                <a:latin typeface="Arial"/>
                <a:cs typeface="Arial"/>
                <a:sym typeface="Arial"/>
              </a:rPr>
              <a:t>: Traditional credit scoring models can disadvantage individuals with limited credit histories.</a:t>
            </a:r>
            <a:endParaRPr kumimoji="0" sz="1400" b="0" i="0" u="none" strike="noStrike" kern="0" cap="none" spc="0" normalizeH="0" baseline="0" noProof="0" dirty="0">
              <a:ln>
                <a:noFill/>
              </a:ln>
              <a:solidFill>
                <a:srgbClr val="586179"/>
              </a:solidFill>
              <a:effectLst/>
              <a:uLnTx/>
              <a:uFillTx/>
              <a:latin typeface="Arial"/>
              <a:cs typeface="Arial"/>
              <a:sym typeface="Arial"/>
            </a:endParaRPr>
          </a:p>
        </p:txBody>
      </p:sp>
      <p:sp>
        <p:nvSpPr>
          <p:cNvPr id="30" name="Google Shape;565;p55">
            <a:extLst>
              <a:ext uri="{FF2B5EF4-FFF2-40B4-BE49-F238E27FC236}">
                <a16:creationId xmlns:a16="http://schemas.microsoft.com/office/drawing/2014/main" id="{C5E44F69-54B1-8856-7C74-F6D94DA583C6}"/>
              </a:ext>
            </a:extLst>
          </p:cNvPr>
          <p:cNvSpPr txBox="1"/>
          <p:nvPr/>
        </p:nvSpPr>
        <p:spPr>
          <a:xfrm>
            <a:off x="418944" y="2098597"/>
            <a:ext cx="4732576" cy="38538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586179"/>
              </a:buClr>
              <a:buSzPts val="1000"/>
              <a:buFont typeface="Arial"/>
              <a:buNone/>
              <a:tabLst/>
              <a:defRPr/>
            </a:pPr>
            <a:r>
              <a:rPr kumimoji="0" lang="en-GB" sz="1400" b="1" i="0" u="none" strike="noStrike" kern="0" cap="none" spc="0" normalizeH="0" baseline="0" noProof="0" dirty="0">
                <a:ln>
                  <a:noFill/>
                </a:ln>
                <a:solidFill>
                  <a:srgbClr val="586179"/>
                </a:solidFill>
                <a:effectLst/>
                <a:uLnTx/>
                <a:uFillTx/>
                <a:latin typeface="Arial"/>
                <a:ea typeface="Arial"/>
                <a:cs typeface="Arial"/>
                <a:sym typeface="Arial"/>
              </a:rPr>
              <a:t>HOW CREDIT SCORE IS CALCULATED</a:t>
            </a:r>
            <a:endParaRPr kumimoji="0" sz="2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566;p55">
            <a:extLst>
              <a:ext uri="{FF2B5EF4-FFF2-40B4-BE49-F238E27FC236}">
                <a16:creationId xmlns:a16="http://schemas.microsoft.com/office/drawing/2014/main" id="{BF0BC5B6-3075-FB57-8F48-7EB904542F50}"/>
              </a:ext>
            </a:extLst>
          </p:cNvPr>
          <p:cNvSpPr txBox="1"/>
          <p:nvPr/>
        </p:nvSpPr>
        <p:spPr>
          <a:xfrm>
            <a:off x="6896720" y="3349585"/>
            <a:ext cx="4923817" cy="815568"/>
          </a:xfrm>
          <a:prstGeom prst="rect">
            <a:avLst/>
          </a:prstGeom>
          <a:noFill/>
          <a:ln>
            <a:noFill/>
          </a:ln>
        </p:spPr>
        <p:txBody>
          <a:bodyPr spcFirstLastPara="1" wrap="square" lIns="91425" tIns="45700" rIns="91425" bIns="45700" anchor="t" anchorCtr="0">
            <a:spAutoFit/>
          </a:bodyPr>
          <a:lstStyle/>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Rigid Criteria: </a:t>
            </a:r>
            <a:r>
              <a:rPr kumimoji="0" lang="en-GB" sz="1400" b="0" i="0" u="none" strike="noStrike" kern="0" cap="none" spc="0" normalizeH="0" baseline="0" noProof="0" dirty="0">
                <a:ln>
                  <a:noFill/>
                </a:ln>
                <a:solidFill>
                  <a:srgbClr val="586179"/>
                </a:solidFill>
                <a:effectLst/>
                <a:uLnTx/>
                <a:uFillTx/>
                <a:latin typeface="Arial"/>
                <a:cs typeface="Arial"/>
                <a:sym typeface="Arial"/>
              </a:rPr>
              <a:t>Credit worthiness is determined by a </a:t>
            </a:r>
            <a:r>
              <a:rPr kumimoji="0" lang="en-GB" sz="1400" b="1" i="0" u="none" strike="noStrike" kern="0" cap="none" spc="0" normalizeH="0" baseline="0" noProof="0" dirty="0">
                <a:ln>
                  <a:noFill/>
                </a:ln>
                <a:solidFill>
                  <a:srgbClr val="586179"/>
                </a:solidFill>
                <a:effectLst/>
                <a:uLnTx/>
                <a:uFillTx/>
                <a:latin typeface="Arial"/>
                <a:cs typeface="Arial"/>
                <a:sym typeface="Arial"/>
              </a:rPr>
              <a:t>rigid set of criteria</a:t>
            </a:r>
            <a:r>
              <a:rPr kumimoji="0" lang="en-GB" sz="1400" b="0" i="0" u="none" strike="noStrike" kern="0" cap="none" spc="0" normalizeH="0" baseline="0" noProof="0" dirty="0">
                <a:ln>
                  <a:noFill/>
                </a:ln>
                <a:solidFill>
                  <a:srgbClr val="586179"/>
                </a:solidFill>
                <a:effectLst/>
                <a:uLnTx/>
                <a:uFillTx/>
                <a:latin typeface="Arial"/>
                <a:cs typeface="Arial"/>
                <a:sym typeface="Arial"/>
              </a:rPr>
              <a:t>, rather than a comprehensive assessment of an individual’s behaviour.</a:t>
            </a:r>
            <a:endParaRPr kumimoji="0" sz="1400" b="0" i="0" u="none" strike="noStrike" kern="0" cap="none" spc="0" normalizeH="0" baseline="0" noProof="0" dirty="0">
              <a:ln>
                <a:noFill/>
              </a:ln>
              <a:solidFill>
                <a:srgbClr val="586179"/>
              </a:solidFill>
              <a:effectLst/>
              <a:uLnTx/>
              <a:uFillTx/>
              <a:latin typeface="Arial"/>
              <a:cs typeface="Arial"/>
              <a:sym typeface="Arial"/>
            </a:endParaRPr>
          </a:p>
        </p:txBody>
      </p:sp>
      <p:sp>
        <p:nvSpPr>
          <p:cNvPr id="32" name="Google Shape;566;p55">
            <a:extLst>
              <a:ext uri="{FF2B5EF4-FFF2-40B4-BE49-F238E27FC236}">
                <a16:creationId xmlns:a16="http://schemas.microsoft.com/office/drawing/2014/main" id="{DB3DC5E6-8E9D-E362-D6F1-6A9A866C2330}"/>
              </a:ext>
            </a:extLst>
          </p:cNvPr>
          <p:cNvSpPr txBox="1"/>
          <p:nvPr/>
        </p:nvSpPr>
        <p:spPr>
          <a:xfrm>
            <a:off x="6896720" y="4273508"/>
            <a:ext cx="4923817" cy="1031011"/>
          </a:xfrm>
          <a:prstGeom prst="rect">
            <a:avLst/>
          </a:prstGeom>
          <a:noFill/>
          <a:ln>
            <a:noFill/>
          </a:ln>
        </p:spPr>
        <p:txBody>
          <a:bodyPr spcFirstLastPara="1" wrap="square" lIns="91425" tIns="45700" rIns="91425" bIns="45700" anchor="t" anchorCtr="0">
            <a:spAutoFit/>
          </a:bodyPr>
          <a:lstStyle/>
          <a:p>
            <a:pPr marL="457200" marR="0" lvl="0" indent="-292100" algn="l" defTabSz="914400" rtl="0" eaLnBrk="1" fontAlgn="auto" latinLnBrk="0" hangingPunct="1">
              <a:lnSpc>
                <a:spcPct val="100000"/>
              </a:lnSpc>
              <a:spcBef>
                <a:spcPts val="600"/>
              </a:spcBef>
              <a:spcAft>
                <a:spcPts val="0"/>
              </a:spcAft>
              <a:buClr>
                <a:srgbClr val="586179"/>
              </a:buClr>
              <a:buSzPts val="1000"/>
              <a:buFont typeface="Arial"/>
              <a:buChar char="•"/>
              <a:tabLst/>
              <a:defRPr/>
            </a:pPr>
            <a:r>
              <a:rPr kumimoji="0" lang="en-GB" sz="1400" b="1" i="0" u="none" strike="noStrike" kern="0" cap="none" spc="0" normalizeH="0" baseline="0" noProof="0" dirty="0">
                <a:ln>
                  <a:noFill/>
                </a:ln>
                <a:solidFill>
                  <a:srgbClr val="586179"/>
                </a:solidFill>
                <a:effectLst/>
                <a:uLnTx/>
                <a:uFillTx/>
                <a:latin typeface="Arial"/>
                <a:cs typeface="Arial"/>
                <a:sym typeface="Arial"/>
              </a:rPr>
              <a:t>Parametric Limitations: </a:t>
            </a:r>
            <a:r>
              <a:rPr kumimoji="0" lang="en-GB" sz="1400" b="0" i="0" u="none" strike="noStrike" kern="0" cap="none" spc="0" normalizeH="0" baseline="0" noProof="0" dirty="0">
                <a:ln>
                  <a:noFill/>
                </a:ln>
                <a:solidFill>
                  <a:srgbClr val="586179"/>
                </a:solidFill>
                <a:effectLst/>
                <a:uLnTx/>
                <a:uFillTx/>
                <a:latin typeface="Arial"/>
                <a:cs typeface="Arial"/>
                <a:sym typeface="Arial"/>
              </a:rPr>
              <a:t>Parametric models like linear probability and logit models have structural limitations in capturing complex non-linear relationships in risk data.</a:t>
            </a:r>
            <a:endParaRPr kumimoji="0" sz="1400" b="0" i="0" u="none" strike="noStrike" kern="0" cap="none" spc="0" normalizeH="0" baseline="0" noProof="0" dirty="0">
              <a:ln>
                <a:noFill/>
              </a:ln>
              <a:solidFill>
                <a:srgbClr val="586179"/>
              </a:solidFill>
              <a:effectLst/>
              <a:uLnTx/>
              <a:uFillTx/>
              <a:latin typeface="Arial"/>
              <a:cs typeface="Arial"/>
              <a:sym typeface="Arial"/>
            </a:endParaRPr>
          </a:p>
        </p:txBody>
      </p:sp>
      <p:sp>
        <p:nvSpPr>
          <p:cNvPr id="4" name="Google Shape;498;p51">
            <a:extLst>
              <a:ext uri="{FF2B5EF4-FFF2-40B4-BE49-F238E27FC236}">
                <a16:creationId xmlns:a16="http://schemas.microsoft.com/office/drawing/2014/main" id="{F4AAD25C-DED1-0C92-F620-5F2EE4D46B0E}"/>
              </a:ext>
            </a:extLst>
          </p:cNvPr>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Tree>
    <p:extLst>
      <p:ext uri="{BB962C8B-B14F-4D97-AF65-F5344CB8AC3E}">
        <p14:creationId xmlns:p14="http://schemas.microsoft.com/office/powerpoint/2010/main" val="121722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1"/>
          <p:cNvSpPr/>
          <p:nvPr/>
        </p:nvSpPr>
        <p:spPr>
          <a:xfrm>
            <a:off x="0" y="0"/>
            <a:ext cx="12192000" cy="3239432"/>
          </a:xfrm>
          <a:prstGeom prst="rect">
            <a:avLst/>
          </a:prstGeom>
          <a:solidFill>
            <a:srgbClr val="031A3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3" name="Google Shape;493;p51"/>
          <p:cNvSpPr/>
          <p:nvPr/>
        </p:nvSpPr>
        <p:spPr>
          <a:xfrm>
            <a:off x="0" y="3187876"/>
            <a:ext cx="12192000" cy="10598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4" name="Google Shape;494;p51"/>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495" name="Google Shape;495;p51"/>
          <p:cNvSpPr txBox="1">
            <a:spLocks noGrp="1"/>
          </p:cNvSpPr>
          <p:nvPr>
            <p:ph type="title"/>
          </p:nvPr>
        </p:nvSpPr>
        <p:spPr>
          <a:xfrm>
            <a:off x="407472" y="609644"/>
            <a:ext cx="11259303" cy="3672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400"/>
              <a:buFont typeface="Arial"/>
              <a:buNone/>
            </a:pPr>
            <a:r>
              <a:rPr lang="en-GB" dirty="0"/>
              <a:t>Overview</a:t>
            </a:r>
            <a:endParaRPr dirty="0"/>
          </a:p>
        </p:txBody>
      </p:sp>
      <p:sp>
        <p:nvSpPr>
          <p:cNvPr id="496" name="Google Shape;496;p51"/>
          <p:cNvSpPr txBox="1">
            <a:spLocks noGrp="1"/>
          </p:cNvSpPr>
          <p:nvPr>
            <p:ph type="body" idx="1"/>
          </p:nvPr>
        </p:nvSpPr>
        <p:spPr>
          <a:xfrm>
            <a:off x="407473" y="3618568"/>
            <a:ext cx="3853841" cy="3672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31A34"/>
              </a:buClr>
              <a:buSzPts val="1700"/>
              <a:buFont typeface="Arial"/>
              <a:buNone/>
            </a:pPr>
            <a:r>
              <a:rPr lang="en-GB">
                <a:solidFill>
                  <a:srgbClr val="031A34"/>
                </a:solidFill>
              </a:rPr>
              <a:t>Financial Inclusion</a:t>
            </a:r>
            <a:endParaRPr/>
          </a:p>
        </p:txBody>
      </p:sp>
      <p:sp>
        <p:nvSpPr>
          <p:cNvPr id="497" name="Google Shape;497;p51"/>
          <p:cNvSpPr txBox="1">
            <a:spLocks noGrp="1"/>
          </p:cNvSpPr>
          <p:nvPr>
            <p:ph type="body" idx="2"/>
          </p:nvPr>
        </p:nvSpPr>
        <p:spPr>
          <a:xfrm>
            <a:off x="407472" y="3985828"/>
            <a:ext cx="3451313" cy="2262528"/>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959EB2"/>
              </a:buClr>
              <a:buSzPts val="1400"/>
              <a:buFont typeface="Arial"/>
              <a:buNone/>
            </a:pPr>
            <a:r>
              <a:rPr lang="en-GB" sz="1400" dirty="0"/>
              <a:t>Telecom data provides financial identity to those without traditional banking history.</a:t>
            </a:r>
            <a:endParaRPr sz="1400" dirty="0"/>
          </a:p>
        </p:txBody>
      </p:sp>
      <p:sp>
        <p:nvSpPr>
          <p:cNvPr id="498" name="Google Shape;498;p51"/>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
        <p:nvSpPr>
          <p:cNvPr id="499" name="Google Shape;499;p51"/>
          <p:cNvSpPr txBox="1"/>
          <p:nvPr/>
        </p:nvSpPr>
        <p:spPr>
          <a:xfrm>
            <a:off x="4327832" y="3618568"/>
            <a:ext cx="3853841" cy="36725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31A34"/>
              </a:buClr>
              <a:buSzPts val="1700"/>
              <a:buFont typeface="Arial"/>
              <a:buNone/>
            </a:pPr>
            <a:r>
              <a:rPr lang="en-GB" sz="1700" b="1">
                <a:solidFill>
                  <a:srgbClr val="031A34"/>
                </a:solidFill>
              </a:rPr>
              <a:t>Improves risk decisions</a:t>
            </a:r>
            <a:endParaRPr/>
          </a:p>
        </p:txBody>
      </p:sp>
      <p:sp>
        <p:nvSpPr>
          <p:cNvPr id="500" name="Google Shape;500;p51"/>
          <p:cNvSpPr txBox="1"/>
          <p:nvPr/>
        </p:nvSpPr>
        <p:spPr>
          <a:xfrm>
            <a:off x="4327831" y="3985826"/>
            <a:ext cx="3384796" cy="2371377"/>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959EB2"/>
              </a:buClr>
              <a:buSzPts val="1400"/>
              <a:buFont typeface="Arial"/>
              <a:buNone/>
            </a:pPr>
            <a:r>
              <a:rPr lang="en-GB" dirty="0">
                <a:solidFill>
                  <a:srgbClr val="959EB2"/>
                </a:solidFill>
              </a:rPr>
              <a:t>It enables companies to optimize service offerings. Combined with proprietary data insights, it refines customer segmentation.</a:t>
            </a:r>
            <a:endParaRPr dirty="0"/>
          </a:p>
        </p:txBody>
      </p:sp>
      <p:sp>
        <p:nvSpPr>
          <p:cNvPr id="503" name="Google Shape;503;p51"/>
          <p:cNvSpPr txBox="1"/>
          <p:nvPr/>
        </p:nvSpPr>
        <p:spPr>
          <a:xfrm>
            <a:off x="407472" y="1001510"/>
            <a:ext cx="60960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rgbClr val="959EB2"/>
                </a:solidFill>
                <a:latin typeface="Arial"/>
                <a:ea typeface="Arial"/>
                <a:cs typeface="Arial"/>
                <a:sym typeface="Arial"/>
              </a:rPr>
              <a:t>Characteristics of </a:t>
            </a:r>
            <a:r>
              <a:rPr lang="en-GB" sz="1600" b="1" dirty="0">
                <a:solidFill>
                  <a:srgbClr val="959EB2"/>
                </a:solidFill>
              </a:rPr>
              <a:t>Telco Score</a:t>
            </a:r>
            <a:endParaRPr dirty="0"/>
          </a:p>
        </p:txBody>
      </p:sp>
      <p:pic>
        <p:nvPicPr>
          <p:cNvPr id="504" name="Google Shape;504;p51" descr="Una persona sentada frente a una mesa con una computadora portátil&#10;&#10;Descripción generada automáticamente con confianza media"/>
          <p:cNvPicPr preferRelativeResize="0"/>
          <p:nvPr/>
        </p:nvPicPr>
        <p:blipFill rotWithShape="1">
          <a:blip r:embed="rId3">
            <a:alphaModFix/>
          </a:blip>
          <a:srcRect b="18262"/>
          <a:stretch/>
        </p:blipFill>
        <p:spPr>
          <a:xfrm>
            <a:off x="519994" y="1609659"/>
            <a:ext cx="3338791" cy="1819341"/>
          </a:xfrm>
          <a:prstGeom prst="rect">
            <a:avLst/>
          </a:prstGeom>
          <a:noFill/>
          <a:ln>
            <a:noFill/>
          </a:ln>
        </p:spPr>
      </p:pic>
      <p:pic>
        <p:nvPicPr>
          <p:cNvPr id="505" name="Google Shape;505;p51" descr="Un dibujo de una ciudad&#10;&#10;Descripción generada automáticamente con confianza media"/>
          <p:cNvPicPr preferRelativeResize="0"/>
          <p:nvPr/>
        </p:nvPicPr>
        <p:blipFill rotWithShape="1">
          <a:blip r:embed="rId4">
            <a:alphaModFix/>
          </a:blip>
          <a:srcRect l="10532" t="12323" r="10212" b="22723"/>
          <a:stretch/>
        </p:blipFill>
        <p:spPr>
          <a:xfrm>
            <a:off x="4426604" y="1607629"/>
            <a:ext cx="3338791" cy="1819341"/>
          </a:xfrm>
          <a:prstGeom prst="rect">
            <a:avLst/>
          </a:prstGeom>
          <a:noFill/>
          <a:ln>
            <a:noFill/>
          </a:ln>
        </p:spPr>
      </p:pic>
      <p:pic>
        <p:nvPicPr>
          <p:cNvPr id="506" name="Google Shape;506;p51" descr="Una persona con un micrófono en la mano&#10;&#10;Descripción generada automáticamente con confianza baja"/>
          <p:cNvPicPr preferRelativeResize="0"/>
          <p:nvPr/>
        </p:nvPicPr>
        <p:blipFill rotWithShape="1">
          <a:blip r:embed="rId5">
            <a:alphaModFix/>
          </a:blip>
          <a:srcRect t="9316" r="1047" b="9469"/>
          <a:stretch/>
        </p:blipFill>
        <p:spPr>
          <a:xfrm>
            <a:off x="8294306" y="1602173"/>
            <a:ext cx="3338791" cy="1826827"/>
          </a:xfrm>
          <a:prstGeom prst="rect">
            <a:avLst/>
          </a:prstGeom>
          <a:noFill/>
          <a:ln>
            <a:noFill/>
          </a:ln>
        </p:spPr>
      </p:pic>
      <p:pic>
        <p:nvPicPr>
          <p:cNvPr id="507" name="Google Shape;507;p51"/>
          <p:cNvPicPr preferRelativeResize="0"/>
          <p:nvPr/>
        </p:nvPicPr>
        <p:blipFill>
          <a:blip r:embed="rId6">
            <a:alphaModFix/>
          </a:blip>
          <a:stretch>
            <a:fillRect/>
          </a:stretch>
        </p:blipFill>
        <p:spPr>
          <a:xfrm>
            <a:off x="520000" y="1546331"/>
            <a:ext cx="3338774" cy="1907871"/>
          </a:xfrm>
          <a:prstGeom prst="rect">
            <a:avLst/>
          </a:prstGeom>
          <a:noFill/>
          <a:ln>
            <a:noFill/>
          </a:ln>
        </p:spPr>
      </p:pic>
      <p:pic>
        <p:nvPicPr>
          <p:cNvPr id="508" name="Google Shape;508;p51"/>
          <p:cNvPicPr preferRelativeResize="0"/>
          <p:nvPr/>
        </p:nvPicPr>
        <p:blipFill rotWithShape="1">
          <a:blip r:embed="rId7">
            <a:alphaModFix/>
          </a:blip>
          <a:srcRect t="32428" b="15577"/>
          <a:stretch/>
        </p:blipFill>
        <p:spPr>
          <a:xfrm>
            <a:off x="4407150" y="1651300"/>
            <a:ext cx="3338775" cy="1736041"/>
          </a:xfrm>
          <a:prstGeom prst="rect">
            <a:avLst/>
          </a:prstGeom>
          <a:noFill/>
          <a:ln>
            <a:noFill/>
          </a:ln>
        </p:spPr>
      </p:pic>
      <p:sp>
        <p:nvSpPr>
          <p:cNvPr id="2" name="Google Shape;521;p52">
            <a:extLst>
              <a:ext uri="{FF2B5EF4-FFF2-40B4-BE49-F238E27FC236}">
                <a16:creationId xmlns:a16="http://schemas.microsoft.com/office/drawing/2014/main" id="{CC5DB08B-FFA2-8D3F-F1B9-6C98E1ABC776}"/>
              </a:ext>
            </a:extLst>
          </p:cNvPr>
          <p:cNvSpPr txBox="1"/>
          <p:nvPr/>
        </p:nvSpPr>
        <p:spPr>
          <a:xfrm>
            <a:off x="8149581" y="3569576"/>
            <a:ext cx="3853800" cy="367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31A34"/>
              </a:buClr>
              <a:buSzPts val="1700"/>
              <a:buFont typeface="Arial"/>
              <a:buNone/>
            </a:pPr>
            <a:r>
              <a:rPr lang="en-GB" sz="1700" b="1">
                <a:solidFill>
                  <a:srgbClr val="031A34"/>
                </a:solidFill>
              </a:rPr>
              <a:t>Privacy by design</a:t>
            </a:r>
            <a:endParaRPr/>
          </a:p>
        </p:txBody>
      </p:sp>
      <p:sp>
        <p:nvSpPr>
          <p:cNvPr id="3" name="Google Shape;522;p52">
            <a:extLst>
              <a:ext uri="{FF2B5EF4-FFF2-40B4-BE49-F238E27FC236}">
                <a16:creationId xmlns:a16="http://schemas.microsoft.com/office/drawing/2014/main" id="{EBFE5E8E-CA83-D266-12CB-649958B65052}"/>
              </a:ext>
            </a:extLst>
          </p:cNvPr>
          <p:cNvSpPr txBox="1"/>
          <p:nvPr/>
        </p:nvSpPr>
        <p:spPr>
          <a:xfrm>
            <a:off x="8149580" y="3936835"/>
            <a:ext cx="3451200" cy="20139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959EB2"/>
              </a:buClr>
              <a:buSzPts val="1400"/>
              <a:buFont typeface="Arial"/>
              <a:buNone/>
            </a:pPr>
            <a:r>
              <a:rPr lang="en-GB" dirty="0">
                <a:solidFill>
                  <a:srgbClr val="959EB2"/>
                </a:solidFill>
              </a:rPr>
              <a:t>The system is fundamentally built with the privacy of the individual's data as a core component. From the moment data is collected to the processing and storage of information, privacy would be an intrinsic part of the entire lifecycle.</a:t>
            </a:r>
            <a:br>
              <a:rPr lang="en-GB" sz="1400" dirty="0">
                <a:solidFill>
                  <a:srgbClr val="959EB2"/>
                </a:solidFill>
                <a:latin typeface="Arial"/>
                <a:ea typeface="Arial"/>
                <a:cs typeface="Arial"/>
                <a:sym typeface="Arial"/>
              </a:rPr>
            </a:br>
            <a:r>
              <a:rPr lang="en-GB" sz="1400" dirty="0">
                <a:solidFill>
                  <a:srgbClr val="959EB2"/>
                </a:solidFill>
                <a:latin typeface="Arial"/>
                <a:ea typeface="Arial"/>
                <a:cs typeface="Arial"/>
                <a:sym typeface="Arial"/>
              </a:rPr>
              <a:t>	</a:t>
            </a:r>
            <a:endParaRPr dirty="0"/>
          </a:p>
          <a:p>
            <a:pPr marL="0" marR="0" lvl="0" indent="0" algn="l" rtl="0">
              <a:lnSpc>
                <a:spcPct val="100000"/>
              </a:lnSpc>
              <a:spcBef>
                <a:spcPts val="0"/>
              </a:spcBef>
              <a:spcAft>
                <a:spcPts val="0"/>
              </a:spcAft>
              <a:buClr>
                <a:srgbClr val="959EB2"/>
              </a:buClr>
              <a:buSzPts val="1400"/>
              <a:buFont typeface="Arial"/>
              <a:buNone/>
            </a:pPr>
            <a:endParaRPr sz="1400" dirty="0">
              <a:solidFill>
                <a:srgbClr val="959EB2"/>
              </a:solidFill>
              <a:latin typeface="Arial"/>
              <a:ea typeface="Arial"/>
              <a:cs typeface="Arial"/>
              <a:sym typeface="Arial"/>
            </a:endParaRPr>
          </a:p>
        </p:txBody>
      </p:sp>
      <p:pic>
        <p:nvPicPr>
          <p:cNvPr id="4" name="Google Shape;527;p52">
            <a:extLst>
              <a:ext uri="{FF2B5EF4-FFF2-40B4-BE49-F238E27FC236}">
                <a16:creationId xmlns:a16="http://schemas.microsoft.com/office/drawing/2014/main" id="{4F8F44C7-7DF3-F852-5E62-829C8E521A09}"/>
              </a:ext>
            </a:extLst>
          </p:cNvPr>
          <p:cNvPicPr preferRelativeResize="0"/>
          <p:nvPr/>
        </p:nvPicPr>
        <p:blipFill>
          <a:blip r:embed="rId8">
            <a:alphaModFix/>
          </a:blip>
          <a:stretch>
            <a:fillRect/>
          </a:stretch>
        </p:blipFill>
        <p:spPr>
          <a:xfrm>
            <a:off x="8260992" y="1504333"/>
            <a:ext cx="3451199" cy="19721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EE5"/>
        </a:solidFill>
        <a:effectLst/>
      </p:bgPr>
    </p:bg>
    <p:spTree>
      <p:nvGrpSpPr>
        <p:cNvPr id="1" name="Shape 531"/>
        <p:cNvGrpSpPr/>
        <p:nvPr/>
      </p:nvGrpSpPr>
      <p:grpSpPr>
        <a:xfrm>
          <a:off x="0" y="0"/>
          <a:ext cx="0" cy="0"/>
          <a:chOff x="0" y="0"/>
          <a:chExt cx="0" cy="0"/>
        </a:xfrm>
      </p:grpSpPr>
      <p:sp>
        <p:nvSpPr>
          <p:cNvPr id="532" name="Google Shape;532;p53"/>
          <p:cNvSpPr txBox="1"/>
          <p:nvPr/>
        </p:nvSpPr>
        <p:spPr>
          <a:xfrm>
            <a:off x="6949440" y="626055"/>
            <a:ext cx="5035353"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34000" dirty="0">
                <a:solidFill>
                  <a:schemeClr val="lt1"/>
                </a:solidFill>
                <a:latin typeface="Arial"/>
                <a:ea typeface="Arial"/>
                <a:cs typeface="Arial"/>
                <a:sym typeface="Arial"/>
              </a:rPr>
              <a:t>02</a:t>
            </a:r>
            <a:endParaRPr dirty="0"/>
          </a:p>
        </p:txBody>
      </p:sp>
      <p:sp>
        <p:nvSpPr>
          <p:cNvPr id="533" name="Google Shape;533;p53"/>
          <p:cNvSpPr txBox="1"/>
          <p:nvPr/>
        </p:nvSpPr>
        <p:spPr>
          <a:xfrm>
            <a:off x="365760" y="2044006"/>
            <a:ext cx="3696846"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5600" b="1">
                <a:solidFill>
                  <a:schemeClr val="dk2"/>
                </a:solidFill>
                <a:latin typeface="Arial"/>
                <a:ea typeface="Arial"/>
                <a:cs typeface="Arial"/>
                <a:sym typeface="Arial"/>
              </a:rPr>
              <a:t>Use cases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4"/>
          <p:cNvSpPr/>
          <p:nvPr/>
        </p:nvSpPr>
        <p:spPr>
          <a:xfrm>
            <a:off x="504497" y="4601300"/>
            <a:ext cx="2070756" cy="155553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9" name="Google Shape;539;p54"/>
          <p:cNvSpPr txBox="1">
            <a:spLocks noGrp="1"/>
          </p:cNvSpPr>
          <p:nvPr>
            <p:ph type="sldNum" idx="12"/>
          </p:nvPr>
        </p:nvSpPr>
        <p:spPr>
          <a:xfrm>
            <a:off x="9077341" y="635720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540" name="Google Shape;540;p54"/>
          <p:cNvSpPr txBox="1">
            <a:spLocks noGrp="1"/>
          </p:cNvSpPr>
          <p:nvPr>
            <p:ph type="title"/>
          </p:nvPr>
        </p:nvSpPr>
        <p:spPr>
          <a:xfrm>
            <a:off x="407472" y="609644"/>
            <a:ext cx="11259303" cy="3760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400"/>
              <a:buFont typeface="Arial"/>
              <a:buNone/>
            </a:pPr>
            <a:r>
              <a:rPr lang="en-GB"/>
              <a:t>Overview / Use Cases</a:t>
            </a:r>
            <a:endParaRPr/>
          </a:p>
        </p:txBody>
      </p:sp>
      <p:sp>
        <p:nvSpPr>
          <p:cNvPr id="542" name="Google Shape;542;p54"/>
          <p:cNvSpPr txBox="1"/>
          <p:nvPr/>
        </p:nvSpPr>
        <p:spPr>
          <a:xfrm>
            <a:off x="415541" y="1578620"/>
            <a:ext cx="5680459" cy="2868726"/>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rgbClr val="959EB2"/>
              </a:buClr>
              <a:buSzPts val="1400"/>
              <a:buFont typeface="Arial"/>
              <a:buNone/>
            </a:pPr>
            <a:r>
              <a:rPr lang="en-GB" dirty="0">
                <a:solidFill>
                  <a:srgbClr val="959EB2"/>
                </a:solidFill>
              </a:rPr>
              <a:t>This use case involves utilizing telco scoring to improve credit decision-making for individuals without traditional banking histories, particularly in regions with high rates of unbanked populations.</a:t>
            </a:r>
            <a:endParaRPr dirty="0">
              <a:solidFill>
                <a:srgbClr val="959EB2"/>
              </a:solidFill>
            </a:endParaRPr>
          </a:p>
        </p:txBody>
      </p:sp>
      <p:graphicFrame>
        <p:nvGraphicFramePr>
          <p:cNvPr id="543" name="Google Shape;543;p54"/>
          <p:cNvGraphicFramePr/>
          <p:nvPr/>
        </p:nvGraphicFramePr>
        <p:xfrm>
          <a:off x="2618043" y="4601300"/>
          <a:ext cx="2796325" cy="1555525"/>
        </p:xfrm>
        <a:graphic>
          <a:graphicData uri="http://schemas.openxmlformats.org/drawingml/2006/table">
            <a:tbl>
              <a:tblPr firstRow="1">
                <a:noFill/>
                <a:tableStyleId>{A51BA140-CA93-4AFA-8839-5D7298A10122}</a:tableStyleId>
              </a:tblPr>
              <a:tblGrid>
                <a:gridCol w="838825">
                  <a:extLst>
                    <a:ext uri="{9D8B030D-6E8A-4147-A177-3AD203B41FA5}">
                      <a16:colId xmlns:a16="http://schemas.microsoft.com/office/drawing/2014/main" val="20000"/>
                    </a:ext>
                  </a:extLst>
                </a:gridCol>
                <a:gridCol w="1957500">
                  <a:extLst>
                    <a:ext uri="{9D8B030D-6E8A-4147-A177-3AD203B41FA5}">
                      <a16:colId xmlns:a16="http://schemas.microsoft.com/office/drawing/2014/main" val="20001"/>
                    </a:ext>
                  </a:extLst>
                </a:gridCol>
              </a:tblGrid>
              <a:tr h="866650">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a:solidFill>
                            <a:schemeClr val="dk1"/>
                          </a:solidFill>
                          <a:latin typeface="Arial"/>
                          <a:ea typeface="Arial"/>
                          <a:cs typeface="Arial"/>
                          <a:sym typeface="Arial"/>
                        </a:rPr>
                        <a:t>SECTOR</a:t>
                      </a:r>
                      <a:endParaRPr/>
                    </a:p>
                  </a:txBody>
                  <a:tcPr marL="91450" marR="91450" marT="45725" marB="45725" anchor="c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endParaRPr sz="1000" b="0" u="none" strike="noStrike" cap="none">
                        <a:solidFill>
                          <a:schemeClr val="dk1"/>
                        </a:solidFill>
                      </a:endParaRPr>
                    </a:p>
                  </a:txBody>
                  <a:tcPr marL="91450" marR="91450" marT="45725" marB="45725" anchor="ctr">
                    <a:solidFill>
                      <a:schemeClr val="lt2"/>
                    </a:solidFill>
                  </a:tcPr>
                </a:tc>
                <a:extLst>
                  <a:ext uri="{0D108BD9-81ED-4DB2-BD59-A6C34878D82A}">
                    <a16:rowId xmlns:a16="http://schemas.microsoft.com/office/drawing/2014/main" val="10000"/>
                  </a:ext>
                </a:extLst>
              </a:tr>
              <a:tr h="688875">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a:solidFill>
                            <a:schemeClr val="dk1"/>
                          </a:solidFill>
                          <a:latin typeface="Arial"/>
                          <a:ea typeface="Arial"/>
                          <a:cs typeface="Arial"/>
                          <a:sym typeface="Arial"/>
                        </a:rPr>
                        <a:t>SERVICE</a:t>
                      </a:r>
                      <a:endParaRPr/>
                    </a:p>
                  </a:txBody>
                  <a:tcPr marL="91450" marR="91450" marT="45725" marB="45725" anchor="c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r>
                        <a:rPr lang="en-GB" sz="1000" u="none" strike="noStrike" cap="none">
                          <a:solidFill>
                            <a:schemeClr val="dk1"/>
                          </a:solidFill>
                        </a:rPr>
                        <a:t>PAYMENTS</a:t>
                      </a:r>
                      <a:endParaRPr/>
                    </a:p>
                  </a:txBody>
                  <a:tcPr marL="91450" marR="91450" marT="45725" marB="45725" anchor="ctr">
                    <a:solidFill>
                      <a:schemeClr val="lt2"/>
                    </a:solidFill>
                  </a:tcPr>
                </a:tc>
                <a:extLst>
                  <a:ext uri="{0D108BD9-81ED-4DB2-BD59-A6C34878D82A}">
                    <a16:rowId xmlns:a16="http://schemas.microsoft.com/office/drawing/2014/main" val="10001"/>
                  </a:ext>
                </a:extLst>
              </a:tr>
            </a:tbl>
          </a:graphicData>
        </a:graphic>
      </p:graphicFrame>
      <p:sp>
        <p:nvSpPr>
          <p:cNvPr id="544" name="Google Shape;544;p54"/>
          <p:cNvSpPr txBox="1"/>
          <p:nvPr/>
        </p:nvSpPr>
        <p:spPr>
          <a:xfrm>
            <a:off x="695012" y="5324995"/>
            <a:ext cx="15994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a:solidFill>
                  <a:schemeClr val="dk2"/>
                </a:solidFill>
                <a:latin typeface="Arial"/>
                <a:ea typeface="Arial"/>
                <a:cs typeface="Arial"/>
                <a:sym typeface="Arial"/>
              </a:rPr>
              <a:t>API </a:t>
            </a:r>
            <a:r>
              <a:rPr lang="en-GB" b="1">
                <a:solidFill>
                  <a:schemeClr val="dk2"/>
                </a:solidFill>
              </a:rPr>
              <a:t>KYC</a:t>
            </a:r>
            <a:endParaRPr/>
          </a:p>
        </p:txBody>
      </p:sp>
      <p:sp>
        <p:nvSpPr>
          <p:cNvPr id="545" name="Google Shape;545;p54"/>
          <p:cNvSpPr/>
          <p:nvPr/>
        </p:nvSpPr>
        <p:spPr>
          <a:xfrm>
            <a:off x="5457161" y="4601301"/>
            <a:ext cx="6230341" cy="155553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6" name="Google Shape;546;p54"/>
          <p:cNvSpPr txBox="1"/>
          <p:nvPr/>
        </p:nvSpPr>
        <p:spPr>
          <a:xfrm>
            <a:off x="5570027" y="4715408"/>
            <a:ext cx="4019825" cy="27498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000"/>
              <a:buFont typeface="Arial"/>
              <a:buNone/>
            </a:pPr>
            <a:r>
              <a:rPr lang="en-GB" sz="1000" b="1" dirty="0">
                <a:solidFill>
                  <a:schemeClr val="dk1"/>
                </a:solidFill>
                <a:latin typeface="Arial"/>
                <a:ea typeface="Arial"/>
                <a:cs typeface="Arial"/>
                <a:sym typeface="Arial"/>
              </a:rPr>
              <a:t>CUSTOMER NEEDS</a:t>
            </a:r>
            <a:endParaRPr dirty="0"/>
          </a:p>
        </p:txBody>
      </p:sp>
      <p:sp>
        <p:nvSpPr>
          <p:cNvPr id="547" name="Google Shape;547;p54"/>
          <p:cNvSpPr txBox="1"/>
          <p:nvPr/>
        </p:nvSpPr>
        <p:spPr>
          <a:xfrm>
            <a:off x="5570025" y="4951100"/>
            <a:ext cx="6045000" cy="1477287"/>
          </a:xfrm>
          <a:prstGeom prst="rect">
            <a:avLst/>
          </a:prstGeom>
          <a:noFill/>
          <a:ln>
            <a:noFill/>
          </a:ln>
        </p:spPr>
        <p:txBody>
          <a:bodyPr spcFirstLastPara="1" wrap="square" lIns="91425" tIns="45700" rIns="91425" bIns="45700" anchor="t" anchorCtr="0">
            <a:spAutoFit/>
          </a:bodyPr>
          <a:lstStyle/>
          <a:p>
            <a:pPr marL="457200" lvl="0" indent="-292100" algn="l" rtl="0">
              <a:spcBef>
                <a:spcPts val="600"/>
              </a:spcBef>
              <a:spcAft>
                <a:spcPts val="0"/>
              </a:spcAft>
              <a:buClr>
                <a:schemeClr val="dk1"/>
              </a:buClr>
              <a:buSzPts val="1000"/>
              <a:buChar char="•"/>
            </a:pPr>
            <a:r>
              <a:rPr lang="en-GB" sz="1000" dirty="0">
                <a:solidFill>
                  <a:schemeClr val="dk1"/>
                </a:solidFill>
              </a:rPr>
              <a:t>Facilitates financial inclusion by assessing creditworthiness of individuals without traditional banking history.</a:t>
            </a:r>
            <a:endParaRPr sz="1000" dirty="0">
              <a:solidFill>
                <a:schemeClr val="dk1"/>
              </a:solidFill>
            </a:endParaRPr>
          </a:p>
          <a:p>
            <a:pPr marL="457200" lvl="0" indent="-292100" algn="l" rtl="0">
              <a:spcBef>
                <a:spcPts val="600"/>
              </a:spcBef>
              <a:spcAft>
                <a:spcPts val="0"/>
              </a:spcAft>
              <a:buClr>
                <a:schemeClr val="dk1"/>
              </a:buClr>
              <a:buSzPts val="1000"/>
              <a:buChar char="•"/>
            </a:pPr>
            <a:r>
              <a:rPr lang="en-GB" sz="1000" dirty="0">
                <a:solidFill>
                  <a:schemeClr val="dk1"/>
                </a:solidFill>
              </a:rPr>
              <a:t>Enables lenders to extend credit to unbanked populations, promoting economic empowerment and growth in communities.</a:t>
            </a:r>
            <a:endParaRPr sz="1000" dirty="0">
              <a:solidFill>
                <a:schemeClr val="dk1"/>
              </a:solidFill>
            </a:endParaRPr>
          </a:p>
          <a:p>
            <a:pPr marL="457200" lvl="0" indent="-292100" algn="l" rtl="0">
              <a:spcBef>
                <a:spcPts val="600"/>
              </a:spcBef>
              <a:spcAft>
                <a:spcPts val="0"/>
              </a:spcAft>
              <a:buClr>
                <a:schemeClr val="dk1"/>
              </a:buClr>
              <a:buSzPts val="1000"/>
              <a:buChar char="•"/>
            </a:pPr>
            <a:r>
              <a:rPr lang="en-GB" sz="1000" dirty="0">
                <a:solidFill>
                  <a:schemeClr val="dk1"/>
                </a:solidFill>
              </a:rPr>
              <a:t>Utilizes alternative telecom score to provide financial identity and access to credit for previously underserved individuals.</a:t>
            </a:r>
            <a:endParaRPr sz="1000" dirty="0">
              <a:solidFill>
                <a:schemeClr val="dk1"/>
              </a:solidFill>
            </a:endParaRPr>
          </a:p>
          <a:p>
            <a:pPr marL="171450" marR="0" lvl="0" indent="-107950" algn="l" rtl="0">
              <a:lnSpc>
                <a:spcPct val="100000"/>
              </a:lnSpc>
              <a:spcBef>
                <a:spcPts val="600"/>
              </a:spcBef>
              <a:spcAft>
                <a:spcPts val="0"/>
              </a:spcAft>
              <a:buClr>
                <a:schemeClr val="dk1"/>
              </a:buClr>
              <a:buSzPts val="1000"/>
              <a:buFont typeface="Arial"/>
              <a:buNone/>
            </a:pPr>
            <a:endParaRPr sz="1000" b="0" dirty="0">
              <a:solidFill>
                <a:schemeClr val="dk1"/>
              </a:solidFill>
              <a:latin typeface="Arial"/>
              <a:ea typeface="Arial"/>
              <a:cs typeface="Arial"/>
              <a:sym typeface="Arial"/>
            </a:endParaRPr>
          </a:p>
        </p:txBody>
      </p:sp>
      <p:sp>
        <p:nvSpPr>
          <p:cNvPr id="548" name="Google Shape;548;p54"/>
          <p:cNvSpPr txBox="1"/>
          <p:nvPr/>
        </p:nvSpPr>
        <p:spPr>
          <a:xfrm>
            <a:off x="407472" y="1180804"/>
            <a:ext cx="6096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rPr>
              <a:t>Credit Application Evaluation</a:t>
            </a:r>
            <a:endParaRPr dirty="0"/>
          </a:p>
        </p:txBody>
      </p:sp>
      <p:sp>
        <p:nvSpPr>
          <p:cNvPr id="549" name="Google Shape;549;p54"/>
          <p:cNvSpPr txBox="1"/>
          <p:nvPr/>
        </p:nvSpPr>
        <p:spPr>
          <a:xfrm>
            <a:off x="612096" y="4715408"/>
            <a:ext cx="1765309" cy="27498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000"/>
              <a:buFont typeface="Arial"/>
              <a:buNone/>
            </a:pPr>
            <a:r>
              <a:rPr lang="en-GB" sz="1000" b="1">
                <a:solidFill>
                  <a:schemeClr val="dk1"/>
                </a:solidFill>
                <a:latin typeface="Arial"/>
                <a:ea typeface="Arial"/>
                <a:cs typeface="Arial"/>
                <a:sym typeface="Arial"/>
              </a:rPr>
              <a:t>OTHER RELATED APIs</a:t>
            </a:r>
            <a:endParaRPr/>
          </a:p>
        </p:txBody>
      </p:sp>
      <p:pic>
        <p:nvPicPr>
          <p:cNvPr id="550" name="Google Shape;550;p54"/>
          <p:cNvPicPr preferRelativeResize="0"/>
          <p:nvPr/>
        </p:nvPicPr>
        <p:blipFill>
          <a:blip r:embed="rId3">
            <a:alphaModFix/>
          </a:blip>
          <a:stretch>
            <a:fillRect/>
          </a:stretch>
        </p:blipFill>
        <p:spPr>
          <a:xfrm>
            <a:off x="6611075" y="1594275"/>
            <a:ext cx="5126525" cy="2806650"/>
          </a:xfrm>
          <a:prstGeom prst="rect">
            <a:avLst/>
          </a:prstGeom>
          <a:noFill/>
          <a:ln>
            <a:noFill/>
          </a:ln>
        </p:spPr>
      </p:pic>
      <p:grpSp>
        <p:nvGrpSpPr>
          <p:cNvPr id="551" name="Google Shape;551;p54"/>
          <p:cNvGrpSpPr/>
          <p:nvPr/>
        </p:nvGrpSpPr>
        <p:grpSpPr>
          <a:xfrm>
            <a:off x="3456876" y="4945087"/>
            <a:ext cx="1986159" cy="256800"/>
            <a:chOff x="8076608" y="1657861"/>
            <a:chExt cx="1499101" cy="256800"/>
          </a:xfrm>
        </p:grpSpPr>
        <p:sp>
          <p:nvSpPr>
            <p:cNvPr id="552" name="Google Shape;552;p54"/>
            <p:cNvSpPr/>
            <p:nvPr/>
          </p:nvSpPr>
          <p:spPr>
            <a:xfrm>
              <a:off x="8076609" y="1657862"/>
              <a:ext cx="1499100" cy="251100"/>
            </a:xfrm>
            <a:prstGeom prst="roundRect">
              <a:avLst>
                <a:gd name="adj" fmla="val 50000"/>
              </a:avLst>
            </a:prstGeom>
            <a:noFill/>
            <a:ln w="12700" cap="flat" cmpd="sng">
              <a:solidFill>
                <a:srgbClr val="959E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3" name="Google Shape;553;p54"/>
            <p:cNvSpPr txBox="1"/>
            <p:nvPr/>
          </p:nvSpPr>
          <p:spPr>
            <a:xfrm>
              <a:off x="8076608" y="1657861"/>
              <a:ext cx="1499100" cy="256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800"/>
                <a:buFont typeface="Arial"/>
                <a:buNone/>
              </a:pPr>
              <a:r>
                <a:rPr lang="en-GB" sz="800">
                  <a:solidFill>
                    <a:schemeClr val="dk1"/>
                  </a:solidFill>
                </a:rPr>
                <a:t>FINANCIAL SERVICES &amp; INSURANCE</a:t>
              </a:r>
              <a:endParaRPr/>
            </a:p>
          </p:txBody>
        </p:sp>
      </p:grpSp>
      <p:sp>
        <p:nvSpPr>
          <p:cNvPr id="2" name="Google Shape;520;p52">
            <a:extLst>
              <a:ext uri="{FF2B5EF4-FFF2-40B4-BE49-F238E27FC236}">
                <a16:creationId xmlns:a16="http://schemas.microsoft.com/office/drawing/2014/main" id="{B21E7B5D-CE6F-D647-C903-36F0F7EE2442}"/>
              </a:ext>
            </a:extLst>
          </p:cNvPr>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7"/>
          <p:cNvSpPr/>
          <p:nvPr/>
        </p:nvSpPr>
        <p:spPr>
          <a:xfrm>
            <a:off x="504497" y="4718262"/>
            <a:ext cx="2070900" cy="1555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0" name="Google Shape;600;p57"/>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601" name="Google Shape;601;p57"/>
          <p:cNvSpPr txBox="1">
            <a:spLocks noGrp="1"/>
          </p:cNvSpPr>
          <p:nvPr>
            <p:ph type="title"/>
          </p:nvPr>
        </p:nvSpPr>
        <p:spPr>
          <a:xfrm>
            <a:off x="407472" y="609644"/>
            <a:ext cx="11259300" cy="37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2"/>
              </a:buClr>
              <a:buSzPts val="2400"/>
              <a:buFont typeface="Arial"/>
              <a:buNone/>
            </a:pPr>
            <a:r>
              <a:rPr lang="en-GB"/>
              <a:t>Overview / Use Cases</a:t>
            </a:r>
            <a:endParaRPr/>
          </a:p>
        </p:txBody>
      </p:sp>
      <p:sp>
        <p:nvSpPr>
          <p:cNvPr id="603" name="Google Shape;603;p57"/>
          <p:cNvSpPr txBox="1"/>
          <p:nvPr/>
        </p:nvSpPr>
        <p:spPr>
          <a:xfrm>
            <a:off x="415541" y="1578619"/>
            <a:ext cx="5680500" cy="3022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1000"/>
              </a:spcBef>
              <a:spcAft>
                <a:spcPts val="0"/>
              </a:spcAft>
              <a:buClr>
                <a:srgbClr val="959EB2"/>
              </a:buClr>
              <a:buSzPts val="1250"/>
              <a:buFont typeface="Arial"/>
              <a:buNone/>
            </a:pPr>
            <a:r>
              <a:rPr lang="en-GB" sz="1250" dirty="0">
                <a:solidFill>
                  <a:srgbClr val="959EB2"/>
                </a:solidFill>
              </a:rPr>
              <a:t>By utilizing telco score, companies can significantly streamline their customer onboarding processes. This approach involves integrating telco scoring as a reliable assessment tool to evaluate the creditworthiness and risk associated with new clients quickly. By relying on telco scoring, companies can reduce or eliminate additional verification steps typically required during the onboarding process. This not only speeds up the process but also improves conversion rates as potential customers face fewer hurdles to entry. The use of credit scores helps ensure that the company maintains a balance between efficient client intake and risk management.</a:t>
            </a:r>
            <a:endParaRPr dirty="0"/>
          </a:p>
        </p:txBody>
      </p:sp>
      <p:graphicFrame>
        <p:nvGraphicFramePr>
          <p:cNvPr id="604" name="Google Shape;604;p57"/>
          <p:cNvGraphicFramePr/>
          <p:nvPr/>
        </p:nvGraphicFramePr>
        <p:xfrm>
          <a:off x="2618043" y="4718262"/>
          <a:ext cx="2796325" cy="1555525"/>
        </p:xfrm>
        <a:graphic>
          <a:graphicData uri="http://schemas.openxmlformats.org/drawingml/2006/table">
            <a:tbl>
              <a:tblPr firstRow="1">
                <a:noFill/>
                <a:tableStyleId>{A51BA140-CA93-4AFA-8839-5D7298A10122}</a:tableStyleId>
              </a:tblPr>
              <a:tblGrid>
                <a:gridCol w="838825">
                  <a:extLst>
                    <a:ext uri="{9D8B030D-6E8A-4147-A177-3AD203B41FA5}">
                      <a16:colId xmlns:a16="http://schemas.microsoft.com/office/drawing/2014/main" val="20000"/>
                    </a:ext>
                  </a:extLst>
                </a:gridCol>
                <a:gridCol w="1957500">
                  <a:extLst>
                    <a:ext uri="{9D8B030D-6E8A-4147-A177-3AD203B41FA5}">
                      <a16:colId xmlns:a16="http://schemas.microsoft.com/office/drawing/2014/main" val="20001"/>
                    </a:ext>
                  </a:extLst>
                </a:gridCol>
              </a:tblGrid>
              <a:tr h="866650">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a:solidFill>
                            <a:schemeClr val="dk1"/>
                          </a:solidFill>
                          <a:latin typeface="Arial"/>
                          <a:ea typeface="Arial"/>
                          <a:cs typeface="Arial"/>
                          <a:sym typeface="Arial"/>
                        </a:rPr>
                        <a:t>SECTOR</a:t>
                      </a:r>
                      <a:endParaRPr/>
                    </a:p>
                  </a:txBody>
                  <a:tcPr marL="91450" marR="91450" marT="45725" marB="45725" anchor="c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endParaRPr sz="1000" b="0" u="none" strike="noStrike" cap="none">
                        <a:solidFill>
                          <a:schemeClr val="dk1"/>
                        </a:solidFill>
                      </a:endParaRPr>
                    </a:p>
                  </a:txBody>
                  <a:tcPr marL="91450" marR="91450" marT="45725" marB="45725" anchor="ctr">
                    <a:solidFill>
                      <a:schemeClr val="lt2"/>
                    </a:solidFill>
                  </a:tcPr>
                </a:tc>
                <a:extLst>
                  <a:ext uri="{0D108BD9-81ED-4DB2-BD59-A6C34878D82A}">
                    <a16:rowId xmlns:a16="http://schemas.microsoft.com/office/drawing/2014/main" val="10000"/>
                  </a:ext>
                </a:extLst>
              </a:tr>
              <a:tr h="688875">
                <a:tc>
                  <a:txBody>
                    <a:bodyPr/>
                    <a:lstStyle/>
                    <a:p>
                      <a:pPr marL="0" marR="0" lvl="0" indent="0" algn="ctr" rtl="0">
                        <a:lnSpc>
                          <a:spcPct val="100000"/>
                        </a:lnSpc>
                        <a:spcBef>
                          <a:spcPts val="0"/>
                        </a:spcBef>
                        <a:spcAft>
                          <a:spcPts val="0"/>
                        </a:spcAft>
                        <a:buClr>
                          <a:schemeClr val="dk1"/>
                        </a:buClr>
                        <a:buSzPts val="1000"/>
                        <a:buFont typeface="Arial"/>
                        <a:buNone/>
                      </a:pPr>
                      <a:r>
                        <a:rPr lang="en-GB" sz="1000" b="1" u="none" strike="noStrike" cap="none">
                          <a:solidFill>
                            <a:schemeClr val="dk1"/>
                          </a:solidFill>
                          <a:latin typeface="Arial"/>
                          <a:ea typeface="Arial"/>
                          <a:cs typeface="Arial"/>
                          <a:sym typeface="Arial"/>
                        </a:rPr>
                        <a:t>SERVICE</a:t>
                      </a:r>
                      <a:endParaRPr/>
                    </a:p>
                  </a:txBody>
                  <a:tcPr marL="91450" marR="91450" marT="45725" marB="45725" anchor="ctr">
                    <a:solidFill>
                      <a:schemeClr val="lt2"/>
                    </a:solidFill>
                  </a:tcPr>
                </a:tc>
                <a:tc>
                  <a:txBody>
                    <a:bodyPr/>
                    <a:lstStyle/>
                    <a:p>
                      <a:pPr marL="0" marR="0" lvl="0" indent="0" algn="ctr" rtl="0">
                        <a:lnSpc>
                          <a:spcPct val="100000"/>
                        </a:lnSpc>
                        <a:spcBef>
                          <a:spcPts val="0"/>
                        </a:spcBef>
                        <a:spcAft>
                          <a:spcPts val="0"/>
                        </a:spcAft>
                        <a:buClr>
                          <a:schemeClr val="dk1"/>
                        </a:buClr>
                        <a:buSzPts val="1000"/>
                        <a:buFont typeface="Arial"/>
                        <a:buNone/>
                      </a:pPr>
                      <a:r>
                        <a:rPr lang="en-GB" sz="1000" u="none" strike="noStrike" cap="none" dirty="0">
                          <a:solidFill>
                            <a:schemeClr val="dk1"/>
                          </a:solidFill>
                        </a:rPr>
                        <a:t>PAYMENTS</a:t>
                      </a:r>
                      <a:endParaRPr dirty="0"/>
                    </a:p>
                  </a:txBody>
                  <a:tcPr marL="91450" marR="91450" marT="45725" marB="45725" anchor="ctr">
                    <a:solidFill>
                      <a:schemeClr val="lt2"/>
                    </a:solidFill>
                  </a:tcPr>
                </a:tc>
                <a:extLst>
                  <a:ext uri="{0D108BD9-81ED-4DB2-BD59-A6C34878D82A}">
                    <a16:rowId xmlns:a16="http://schemas.microsoft.com/office/drawing/2014/main" val="10001"/>
                  </a:ext>
                </a:extLst>
              </a:tr>
            </a:tbl>
          </a:graphicData>
        </a:graphic>
      </p:graphicFrame>
      <p:sp>
        <p:nvSpPr>
          <p:cNvPr id="605" name="Google Shape;605;p57"/>
          <p:cNvSpPr/>
          <p:nvPr/>
        </p:nvSpPr>
        <p:spPr>
          <a:xfrm>
            <a:off x="5457161" y="4718263"/>
            <a:ext cx="6230400" cy="1555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57"/>
          <p:cNvSpPr txBox="1"/>
          <p:nvPr/>
        </p:nvSpPr>
        <p:spPr>
          <a:xfrm>
            <a:off x="5570027" y="4832370"/>
            <a:ext cx="4019700" cy="275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000"/>
              <a:buFont typeface="Arial"/>
              <a:buNone/>
            </a:pPr>
            <a:r>
              <a:rPr lang="en-GB" sz="1000" b="1" dirty="0">
                <a:solidFill>
                  <a:schemeClr val="dk1"/>
                </a:solidFill>
                <a:latin typeface="Arial"/>
                <a:ea typeface="Arial"/>
                <a:cs typeface="Arial"/>
                <a:sym typeface="Arial"/>
              </a:rPr>
              <a:t>CUSTOMER NEEDS</a:t>
            </a:r>
            <a:endParaRPr dirty="0"/>
          </a:p>
        </p:txBody>
      </p:sp>
      <p:sp>
        <p:nvSpPr>
          <p:cNvPr id="607" name="Google Shape;607;p57"/>
          <p:cNvSpPr txBox="1"/>
          <p:nvPr/>
        </p:nvSpPr>
        <p:spPr>
          <a:xfrm>
            <a:off x="5570025" y="5068075"/>
            <a:ext cx="6096900" cy="1169700"/>
          </a:xfrm>
          <a:prstGeom prst="rect">
            <a:avLst/>
          </a:prstGeom>
          <a:noFill/>
          <a:ln>
            <a:noFill/>
          </a:ln>
        </p:spPr>
        <p:txBody>
          <a:bodyPr spcFirstLastPara="1" wrap="square" lIns="91425" tIns="45700" rIns="91425" bIns="45700" anchor="t" anchorCtr="0">
            <a:spAutoFit/>
          </a:bodyPr>
          <a:lstStyle/>
          <a:p>
            <a:pPr marL="457200" lvl="0" indent="-292100" algn="l" rtl="0">
              <a:spcBef>
                <a:spcPts val="0"/>
              </a:spcBef>
              <a:spcAft>
                <a:spcPts val="0"/>
              </a:spcAft>
              <a:buClr>
                <a:schemeClr val="dk1"/>
              </a:buClr>
              <a:buSzPts val="1000"/>
              <a:buChar char="•"/>
            </a:pPr>
            <a:r>
              <a:rPr lang="en-GB" sz="1000" b="1" dirty="0">
                <a:solidFill>
                  <a:schemeClr val="dk1"/>
                </a:solidFill>
              </a:rPr>
              <a:t>Reduced Fraud Risk: </a:t>
            </a:r>
            <a:r>
              <a:rPr lang="en-GB" sz="1000" dirty="0">
                <a:solidFill>
                  <a:schemeClr val="dk1"/>
                </a:solidFill>
              </a:rPr>
              <a:t>Telco </a:t>
            </a:r>
            <a:r>
              <a:rPr lang="en-GB" sz="1000" dirty="0" err="1">
                <a:solidFill>
                  <a:schemeClr val="dk1"/>
                </a:solidFill>
              </a:rPr>
              <a:t>Scorehelps</a:t>
            </a:r>
            <a:r>
              <a:rPr lang="en-GB" sz="1000" dirty="0">
                <a:solidFill>
                  <a:schemeClr val="dk1"/>
                </a:solidFill>
              </a:rPr>
              <a:t> mitigate the risk of fraudulent registrations, spam accounts, and malicious activities, safeguarding the integrity of the platform and protecting users' interests.</a:t>
            </a:r>
            <a:endParaRPr sz="1000" dirty="0">
              <a:solidFill>
                <a:schemeClr val="dk1"/>
              </a:solidFill>
            </a:endParaRPr>
          </a:p>
          <a:p>
            <a:pPr marL="457200" lvl="0" indent="-292100" algn="l" rtl="0">
              <a:spcBef>
                <a:spcPts val="0"/>
              </a:spcBef>
              <a:spcAft>
                <a:spcPts val="0"/>
              </a:spcAft>
              <a:buClr>
                <a:schemeClr val="dk1"/>
              </a:buClr>
              <a:buSzPts val="1000"/>
              <a:buChar char="•"/>
            </a:pPr>
            <a:r>
              <a:rPr lang="en-GB" sz="1000" b="1" dirty="0">
                <a:solidFill>
                  <a:schemeClr val="dk1"/>
                </a:solidFill>
              </a:rPr>
              <a:t>Improved Conversion Rates</a:t>
            </a:r>
            <a:r>
              <a:rPr lang="en-GB" sz="1000" dirty="0">
                <a:solidFill>
                  <a:schemeClr val="dk1"/>
                </a:solidFill>
              </a:rPr>
              <a:t>: By providing an additional layer of security, Telco Score can streamline the registration process and increase user confidence, resulting in higher conversion rates and a more positive user experience.</a:t>
            </a:r>
            <a:endParaRPr sz="1000" dirty="0">
              <a:solidFill>
                <a:schemeClr val="dk1"/>
              </a:solidFill>
            </a:endParaRPr>
          </a:p>
          <a:p>
            <a:pPr marL="457200" marR="0" lvl="0" indent="0" algn="l" rtl="0">
              <a:lnSpc>
                <a:spcPct val="100000"/>
              </a:lnSpc>
              <a:spcBef>
                <a:spcPts val="0"/>
              </a:spcBef>
              <a:spcAft>
                <a:spcPts val="0"/>
              </a:spcAft>
              <a:buNone/>
            </a:pPr>
            <a:endParaRPr sz="1000" b="1" dirty="0">
              <a:solidFill>
                <a:schemeClr val="dk1"/>
              </a:solidFill>
            </a:endParaRPr>
          </a:p>
        </p:txBody>
      </p:sp>
      <p:sp>
        <p:nvSpPr>
          <p:cNvPr id="608" name="Google Shape;608;p57"/>
          <p:cNvSpPr txBox="1"/>
          <p:nvPr/>
        </p:nvSpPr>
        <p:spPr>
          <a:xfrm>
            <a:off x="407475" y="1180800"/>
            <a:ext cx="67680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rPr>
              <a:t>Telco Score in onboarding of new clients</a:t>
            </a:r>
            <a:endParaRPr dirty="0"/>
          </a:p>
        </p:txBody>
      </p:sp>
      <p:sp>
        <p:nvSpPr>
          <p:cNvPr id="609" name="Google Shape;609;p57"/>
          <p:cNvSpPr txBox="1"/>
          <p:nvPr/>
        </p:nvSpPr>
        <p:spPr>
          <a:xfrm>
            <a:off x="612096" y="4832370"/>
            <a:ext cx="1765200" cy="275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000"/>
              <a:buFont typeface="Arial"/>
              <a:buNone/>
            </a:pPr>
            <a:r>
              <a:rPr lang="en-GB" sz="1000" b="1">
                <a:solidFill>
                  <a:schemeClr val="dk1"/>
                </a:solidFill>
                <a:latin typeface="Arial"/>
                <a:ea typeface="Arial"/>
                <a:cs typeface="Arial"/>
                <a:sym typeface="Arial"/>
              </a:rPr>
              <a:t>OTHER RELATED APIs</a:t>
            </a:r>
            <a:endParaRPr/>
          </a:p>
        </p:txBody>
      </p:sp>
      <p:grpSp>
        <p:nvGrpSpPr>
          <p:cNvPr id="610" name="Google Shape;610;p57"/>
          <p:cNvGrpSpPr/>
          <p:nvPr/>
        </p:nvGrpSpPr>
        <p:grpSpPr>
          <a:xfrm>
            <a:off x="3691444" y="5029208"/>
            <a:ext cx="1499101" cy="256800"/>
            <a:chOff x="8076608" y="1657861"/>
            <a:chExt cx="1499101" cy="256800"/>
          </a:xfrm>
        </p:grpSpPr>
        <p:sp>
          <p:nvSpPr>
            <p:cNvPr id="611" name="Google Shape;611;p57"/>
            <p:cNvSpPr/>
            <p:nvPr/>
          </p:nvSpPr>
          <p:spPr>
            <a:xfrm>
              <a:off x="8076609" y="1657862"/>
              <a:ext cx="1499100" cy="251100"/>
            </a:xfrm>
            <a:prstGeom prst="roundRect">
              <a:avLst>
                <a:gd name="adj" fmla="val 50000"/>
              </a:avLst>
            </a:prstGeom>
            <a:noFill/>
            <a:ln w="12700" cap="flat" cmpd="sng">
              <a:solidFill>
                <a:srgbClr val="959E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57"/>
            <p:cNvSpPr txBox="1"/>
            <p:nvPr/>
          </p:nvSpPr>
          <p:spPr>
            <a:xfrm>
              <a:off x="8076608" y="1657861"/>
              <a:ext cx="1499100" cy="256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700"/>
                <a:buFont typeface="Arial"/>
                <a:buNone/>
              </a:pPr>
              <a:r>
                <a:rPr lang="en-GB" sz="700" b="0" cap="none">
                  <a:solidFill>
                    <a:schemeClr val="dk1"/>
                  </a:solidFill>
                  <a:latin typeface="Arial"/>
                  <a:ea typeface="Arial"/>
                  <a:cs typeface="Arial"/>
                  <a:sym typeface="Arial"/>
                </a:rPr>
                <a:t>MEDIA, ENTERTAINMENT &amp; XR</a:t>
              </a:r>
              <a:endParaRPr/>
            </a:p>
          </p:txBody>
        </p:sp>
      </p:grpSp>
      <p:sp>
        <p:nvSpPr>
          <p:cNvPr id="613" name="Google Shape;613;p57"/>
          <p:cNvSpPr txBox="1"/>
          <p:nvPr/>
        </p:nvSpPr>
        <p:spPr>
          <a:xfrm>
            <a:off x="695012" y="5324995"/>
            <a:ext cx="1599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1">
                <a:solidFill>
                  <a:schemeClr val="dk2"/>
                </a:solidFill>
                <a:latin typeface="Arial"/>
                <a:ea typeface="Arial"/>
                <a:cs typeface="Arial"/>
                <a:sym typeface="Arial"/>
              </a:rPr>
              <a:t>API </a:t>
            </a:r>
            <a:r>
              <a:rPr lang="en-GB" b="1">
                <a:solidFill>
                  <a:schemeClr val="dk2"/>
                </a:solidFill>
              </a:rPr>
              <a:t>KYC</a:t>
            </a:r>
            <a:endParaRPr/>
          </a:p>
        </p:txBody>
      </p:sp>
      <p:pic>
        <p:nvPicPr>
          <p:cNvPr id="614" name="Google Shape;614;p57"/>
          <p:cNvPicPr preferRelativeResize="0"/>
          <p:nvPr/>
        </p:nvPicPr>
        <p:blipFill>
          <a:blip r:embed="rId3">
            <a:alphaModFix/>
          </a:blip>
          <a:stretch>
            <a:fillRect/>
          </a:stretch>
        </p:blipFill>
        <p:spPr>
          <a:xfrm>
            <a:off x="6853729" y="1192236"/>
            <a:ext cx="4443893" cy="2498802"/>
          </a:xfrm>
          <a:prstGeom prst="rect">
            <a:avLst/>
          </a:prstGeom>
          <a:noFill/>
          <a:ln>
            <a:noFill/>
          </a:ln>
        </p:spPr>
      </p:pic>
      <p:sp>
        <p:nvSpPr>
          <p:cNvPr id="2" name="Google Shape;520;p52">
            <a:extLst>
              <a:ext uri="{FF2B5EF4-FFF2-40B4-BE49-F238E27FC236}">
                <a16:creationId xmlns:a16="http://schemas.microsoft.com/office/drawing/2014/main" id="{4761EE27-5FB1-9289-1CE3-F3D11464D061}"/>
              </a:ext>
            </a:extLst>
          </p:cNvPr>
          <p:cNvSpPr txBox="1"/>
          <p:nvPr/>
        </p:nvSpPr>
        <p:spPr>
          <a:xfrm>
            <a:off x="409259" y="372639"/>
            <a:ext cx="4425500" cy="34156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959EB2"/>
              </a:buClr>
              <a:buSzPts val="1000"/>
              <a:buFont typeface="Arial"/>
              <a:buNone/>
            </a:pPr>
            <a:r>
              <a:rPr lang="en-GB" sz="1000" b="1" dirty="0">
                <a:solidFill>
                  <a:srgbClr val="959EB2"/>
                </a:solidFill>
                <a:latin typeface="Arial"/>
                <a:ea typeface="Arial"/>
                <a:cs typeface="Arial"/>
                <a:sym typeface="Arial"/>
              </a:rPr>
              <a:t>TELEFÓNICA OPEN GATEWAY / API </a:t>
            </a:r>
            <a:r>
              <a:rPr lang="en-GB" sz="1000" b="1" dirty="0">
                <a:solidFill>
                  <a:srgbClr val="959EB2"/>
                </a:solidFill>
              </a:rPr>
              <a:t>TELCO SCORE</a:t>
            </a:r>
            <a:endParaRPr dirty="0"/>
          </a:p>
        </p:txBody>
      </p:sp>
    </p:spTree>
  </p:cSld>
  <p:clrMapOvr>
    <a:masterClrMapping/>
  </p:clrMapOvr>
</p:sld>
</file>

<file path=ppt/theme/theme1.xml><?xml version="1.0" encoding="utf-8"?>
<a:theme xmlns:a="http://schemas.openxmlformats.org/drawingml/2006/main" name="Portadas">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dices">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ierres">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ido">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ontenido">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634A2897F13724B8E46285107B0D190" ma:contentTypeVersion="17" ma:contentTypeDescription="Crear nuevo documento." ma:contentTypeScope="" ma:versionID="f1d760f3df185cd79bd5c6ab59428149">
  <xsd:schema xmlns:xsd="http://www.w3.org/2001/XMLSchema" xmlns:xs="http://www.w3.org/2001/XMLSchema" xmlns:p="http://schemas.microsoft.com/office/2006/metadata/properties" xmlns:ns2="b7b0ec05-1aa0-462c-88c0-26468e3cb60d" xmlns:ns3="51bfb0fa-35ae-4a66-b3d4-c4ecfc995464" targetNamespace="http://schemas.microsoft.com/office/2006/metadata/properties" ma:root="true" ma:fieldsID="d2058b5aec70a05997c4a27b0ed774e1" ns2:_="" ns3:_="">
    <xsd:import namespace="b7b0ec05-1aa0-462c-88c0-26468e3cb60d"/>
    <xsd:import namespace="51bfb0fa-35ae-4a66-b3d4-c4ecfc9954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0ec05-1aa0-462c-88c0-26468e3cb6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3ebd722c-8eea-4fa2-a257-8118360c8ea8"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bfb0fa-35ae-4a66-b3d4-c4ecfc99546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1DBE705A-0338-401E-A830-B5C90CB97A60}" ma:internalName="TaxCatchAll" ma:showField="CatchAllData" ma:web="{42caf770-f3b4-40bd-aafc-8d80a6a4e5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D0FE44-95BC-4771-9661-F40863674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0ec05-1aa0-462c-88c0-26468e3cb60d"/>
    <ds:schemaRef ds:uri="51bfb0fa-35ae-4a66-b3d4-c4ecfc9954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92B7298-50BE-4E86-9095-E9FD072756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TotalTime>
  <Words>879</Words>
  <Application>Microsoft Macintosh PowerPoint</Application>
  <PresentationFormat>Panorámica</PresentationFormat>
  <Paragraphs>103</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5</vt:i4>
      </vt:variant>
      <vt:variant>
        <vt:lpstr>Títulos de diapositiva</vt:lpstr>
      </vt:variant>
      <vt:variant>
        <vt:i4>11</vt:i4>
      </vt:variant>
    </vt:vector>
  </HeadingPairs>
  <TitlesOfParts>
    <vt:vector size="19" baseType="lpstr">
      <vt:lpstr>Arial</vt:lpstr>
      <vt:lpstr>Arial Narrow</vt:lpstr>
      <vt:lpstr>Calibri</vt:lpstr>
      <vt:lpstr>Portadas</vt:lpstr>
      <vt:lpstr>Indices</vt:lpstr>
      <vt:lpstr>Cierres</vt:lpstr>
      <vt:lpstr>Contenido</vt:lpstr>
      <vt:lpstr>1_Contenido</vt:lpstr>
      <vt:lpstr>Overview, use cases and case studies on the Telco Score API</vt:lpstr>
      <vt:lpstr>Presentación de PowerPoint</vt:lpstr>
      <vt:lpstr>Presentación de PowerPoint</vt:lpstr>
      <vt:lpstr>Overview</vt:lpstr>
      <vt:lpstr>Traditional credit score calculation models of financial entities are largely based on credit history data, which greatly disadvantages new entrants.</vt:lpstr>
      <vt:lpstr>Overview</vt:lpstr>
      <vt:lpstr>Presentación de PowerPoint</vt:lpstr>
      <vt:lpstr>Overview / Use Cases</vt:lpstr>
      <vt:lpstr>Overview / Use Cases</vt:lpstr>
      <vt:lpstr>Use case: Personalization of Advertising Campaigns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use cases and case studies on the Credit Score API</dc:title>
  <cp:lastModifiedBy>TELEFONICA</cp:lastModifiedBy>
  <cp:revision>4</cp:revision>
  <dcterms:modified xsi:type="dcterms:W3CDTF">2024-05-13T17:58:04Z</dcterms:modified>
</cp:coreProperties>
</file>